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8"/>
  </p:notesMasterIdLst>
  <p:sldIdLst>
    <p:sldId id="256" r:id="rId2"/>
    <p:sldId id="257" r:id="rId3"/>
    <p:sldId id="265" r:id="rId4"/>
    <p:sldId id="280" r:id="rId5"/>
    <p:sldId id="272" r:id="rId6"/>
    <p:sldId id="258" r:id="rId7"/>
    <p:sldId id="260" r:id="rId8"/>
    <p:sldId id="261" r:id="rId9"/>
    <p:sldId id="262" r:id="rId10"/>
    <p:sldId id="269" r:id="rId11"/>
    <p:sldId id="275" r:id="rId12"/>
    <p:sldId id="273" r:id="rId13"/>
    <p:sldId id="279" r:id="rId14"/>
    <p:sldId id="266" r:id="rId15"/>
    <p:sldId id="268" r:id="rId16"/>
    <p:sldId id="282" r:id="rId17"/>
    <p:sldId id="263" r:id="rId18"/>
    <p:sldId id="276" r:id="rId19"/>
    <p:sldId id="281" r:id="rId20"/>
    <p:sldId id="274" r:id="rId21"/>
    <p:sldId id="277" r:id="rId22"/>
    <p:sldId id="270" r:id="rId23"/>
    <p:sldId id="267" r:id="rId24"/>
    <p:sldId id="264" r:id="rId25"/>
    <p:sldId id="284" r:id="rId26"/>
    <p:sldId id="25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ki Parke" initials="NP" lastIdx="1" clrIdx="0">
    <p:extLst>
      <p:ext uri="{19B8F6BF-5375-455C-9EA6-DF929625EA0E}">
        <p15:presenceInfo xmlns:p15="http://schemas.microsoft.com/office/powerpoint/2012/main" userId="863c925970a6b6f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50" autoAdjust="0"/>
    <p:restoredTop sz="82167" autoAdjust="0"/>
  </p:normalViewPr>
  <p:slideViewPr>
    <p:cSldViewPr snapToGrid="0">
      <p:cViewPr>
        <p:scale>
          <a:sx n="50" d="100"/>
          <a:sy n="50" d="100"/>
        </p:scale>
        <p:origin x="652" y="120"/>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8" Type="http://schemas.openxmlformats.org/officeDocument/2006/relationships/hyperlink" Target="https://www.hcpc-uk.org/standards/standards-of-proficiency/operating-department-practitioners/" TargetMode="External"/><Relationship Id="rId13" Type="http://schemas.openxmlformats.org/officeDocument/2006/relationships/hyperlink" Target="https://www.hcpc-uk.org/standards/standards-of-proficiency/prosthetists-orthotists/" TargetMode="External"/><Relationship Id="rId3" Type="http://schemas.openxmlformats.org/officeDocument/2006/relationships/hyperlink" Target="https://www.hcpc-uk.org/standards/standards-of-proficiency/chiropodists-podiatrists/" TargetMode="External"/><Relationship Id="rId7" Type="http://schemas.openxmlformats.org/officeDocument/2006/relationships/hyperlink" Target="https://www.hcpc-uk.org/standards/standards-of-proficiency/occupational-therapists/" TargetMode="External"/><Relationship Id="rId12" Type="http://schemas.openxmlformats.org/officeDocument/2006/relationships/hyperlink" Target="https://www.hcpc-uk.org/standards/standards-of-proficiency/practitioner-psychologists/" TargetMode="External"/><Relationship Id="rId2" Type="http://schemas.openxmlformats.org/officeDocument/2006/relationships/hyperlink" Target="https://www.hcpc-uk.org/standards/standards-of-proficiency/biomedical-scientists/" TargetMode="External"/><Relationship Id="rId1" Type="http://schemas.openxmlformats.org/officeDocument/2006/relationships/hyperlink" Target="https://www.hcpc-uk.org/standards/standards-of-proficiency/arts-therapists/" TargetMode="External"/><Relationship Id="rId6" Type="http://schemas.openxmlformats.org/officeDocument/2006/relationships/hyperlink" Target="https://www.hcpc-uk.org/standards/standards-of-proficiency/hearing-aid-dispensers/" TargetMode="External"/><Relationship Id="rId11" Type="http://schemas.openxmlformats.org/officeDocument/2006/relationships/hyperlink" Target="https://www.hcpc-uk.org/standards/standards-of-proficiency/physiotherapists/" TargetMode="External"/><Relationship Id="rId5" Type="http://schemas.openxmlformats.org/officeDocument/2006/relationships/hyperlink" Target="https://www.hcpc-uk.org/standards/standards-of-proficiency/dietitians/" TargetMode="External"/><Relationship Id="rId15" Type="http://schemas.openxmlformats.org/officeDocument/2006/relationships/hyperlink" Target="https://www.hcpc-uk.org/standards/standards-of-proficiency/speech-and-language-therapists/" TargetMode="External"/><Relationship Id="rId10" Type="http://schemas.openxmlformats.org/officeDocument/2006/relationships/hyperlink" Target="https://www.hcpc-uk.org/standards/standards-of-proficiency/paramedics/" TargetMode="External"/><Relationship Id="rId4" Type="http://schemas.openxmlformats.org/officeDocument/2006/relationships/hyperlink" Target="https://www.hcpc-uk.org/standards/standards-of-proficiency/clinical-scientists/" TargetMode="External"/><Relationship Id="rId9" Type="http://schemas.openxmlformats.org/officeDocument/2006/relationships/hyperlink" Target="https://www.hcpc-uk.org/standards/standards-of-proficiency/orthoptists/" TargetMode="External"/><Relationship Id="rId14" Type="http://schemas.openxmlformats.org/officeDocument/2006/relationships/hyperlink" Target="https://www.hcpc-uk.org/standards/standards-of-proficiency/radiographers/"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8" Type="http://schemas.openxmlformats.org/officeDocument/2006/relationships/hyperlink" Target="https://www.hcpc-uk.org/standards/standards-of-proficiency/operating-department-practitioners/" TargetMode="External"/><Relationship Id="rId13" Type="http://schemas.openxmlformats.org/officeDocument/2006/relationships/hyperlink" Target="https://www.hcpc-uk.org/standards/standards-of-proficiency/prosthetists-orthotists/" TargetMode="External"/><Relationship Id="rId3" Type="http://schemas.openxmlformats.org/officeDocument/2006/relationships/hyperlink" Target="https://www.hcpc-uk.org/standards/standards-of-proficiency/chiropodists-podiatrists/" TargetMode="External"/><Relationship Id="rId7" Type="http://schemas.openxmlformats.org/officeDocument/2006/relationships/hyperlink" Target="https://www.hcpc-uk.org/standards/standards-of-proficiency/occupational-therapists/" TargetMode="External"/><Relationship Id="rId12" Type="http://schemas.openxmlformats.org/officeDocument/2006/relationships/hyperlink" Target="https://www.hcpc-uk.org/standards/standards-of-proficiency/practitioner-psychologists/" TargetMode="External"/><Relationship Id="rId2" Type="http://schemas.openxmlformats.org/officeDocument/2006/relationships/hyperlink" Target="https://www.hcpc-uk.org/standards/standards-of-proficiency/biomedical-scientists/" TargetMode="External"/><Relationship Id="rId1" Type="http://schemas.openxmlformats.org/officeDocument/2006/relationships/hyperlink" Target="https://www.hcpc-uk.org/standards/standards-of-proficiency/arts-therapists/" TargetMode="External"/><Relationship Id="rId6" Type="http://schemas.openxmlformats.org/officeDocument/2006/relationships/hyperlink" Target="https://www.hcpc-uk.org/standards/standards-of-proficiency/hearing-aid-dispensers/" TargetMode="External"/><Relationship Id="rId11" Type="http://schemas.openxmlformats.org/officeDocument/2006/relationships/hyperlink" Target="https://www.hcpc-uk.org/standards/standards-of-proficiency/physiotherapists/" TargetMode="External"/><Relationship Id="rId5" Type="http://schemas.openxmlformats.org/officeDocument/2006/relationships/hyperlink" Target="https://www.hcpc-uk.org/standards/standards-of-proficiency/dietitians/" TargetMode="External"/><Relationship Id="rId15" Type="http://schemas.openxmlformats.org/officeDocument/2006/relationships/hyperlink" Target="https://www.hcpc-uk.org/standards/standards-of-proficiency/speech-and-language-therapists/" TargetMode="External"/><Relationship Id="rId10" Type="http://schemas.openxmlformats.org/officeDocument/2006/relationships/hyperlink" Target="https://www.hcpc-uk.org/standards/standards-of-proficiency/paramedics/" TargetMode="External"/><Relationship Id="rId4" Type="http://schemas.openxmlformats.org/officeDocument/2006/relationships/hyperlink" Target="https://www.hcpc-uk.org/standards/standards-of-proficiency/clinical-scientists/" TargetMode="External"/><Relationship Id="rId9" Type="http://schemas.openxmlformats.org/officeDocument/2006/relationships/hyperlink" Target="https://www.hcpc-uk.org/standards/standards-of-proficiency/orthoptists/" TargetMode="External"/><Relationship Id="rId14" Type="http://schemas.openxmlformats.org/officeDocument/2006/relationships/hyperlink" Target="https://www.hcpc-uk.org/standards/standards-of-proficiency/radiographers/"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BC9C96-3999-4A17-9290-51B29537D8C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94341E4-B88E-4E47-8017-B556DDF13632}">
      <dgm:prSet/>
      <dgm:spPr/>
      <dgm:t>
        <a:bodyPr/>
        <a:lstStyle/>
        <a:p>
          <a:r>
            <a:rPr lang="en-GB" dirty="0">
              <a:latin typeface="Arial" panose="020B0604020202020204" pitchFamily="34" charset="0"/>
              <a:cs typeface="Arial" panose="020B0604020202020204" pitchFamily="34" charset="0"/>
            </a:rPr>
            <a:t>To look at the principles of being open and honest when things go wrong, including the HCPC (Health and Care Professions Council) standards around this.</a:t>
          </a:r>
          <a:endParaRPr lang="en-US" dirty="0">
            <a:latin typeface="Arial" panose="020B0604020202020204" pitchFamily="34" charset="0"/>
            <a:cs typeface="Arial" panose="020B0604020202020204" pitchFamily="34" charset="0"/>
          </a:endParaRPr>
        </a:p>
      </dgm:t>
    </dgm:pt>
    <dgm:pt modelId="{3C876F6F-9EE4-4576-BF8B-B63D62B65225}" type="parTrans" cxnId="{AC231E74-6586-4F26-9F93-12B48A0D97A5}">
      <dgm:prSet/>
      <dgm:spPr/>
      <dgm:t>
        <a:bodyPr/>
        <a:lstStyle/>
        <a:p>
          <a:endParaRPr lang="en-US"/>
        </a:p>
      </dgm:t>
    </dgm:pt>
    <dgm:pt modelId="{B8AE23E5-B63F-4745-B6BA-C7B0E004B584}" type="sibTrans" cxnId="{AC231E74-6586-4F26-9F93-12B48A0D97A5}">
      <dgm:prSet/>
      <dgm:spPr/>
      <dgm:t>
        <a:bodyPr/>
        <a:lstStyle/>
        <a:p>
          <a:endParaRPr lang="en-US"/>
        </a:p>
      </dgm:t>
    </dgm:pt>
    <dgm:pt modelId="{A6C508E2-A274-4990-8DB1-5A9059C2F56E}">
      <dgm:prSet/>
      <dgm:spPr/>
      <dgm:t>
        <a:bodyPr/>
        <a:lstStyle/>
        <a:p>
          <a:r>
            <a:rPr lang="en-GB" dirty="0">
              <a:latin typeface="Arial" panose="020B0604020202020204" pitchFamily="34" charset="0"/>
              <a:cs typeface="Arial" panose="020B0604020202020204" pitchFamily="34" charset="0"/>
            </a:rPr>
            <a:t>To understand the meaning of Duty of Candour.</a:t>
          </a:r>
          <a:endParaRPr lang="en-US" dirty="0">
            <a:latin typeface="Arial" panose="020B0604020202020204" pitchFamily="34" charset="0"/>
            <a:cs typeface="Arial" panose="020B0604020202020204" pitchFamily="34" charset="0"/>
          </a:endParaRPr>
        </a:p>
      </dgm:t>
    </dgm:pt>
    <dgm:pt modelId="{25465820-2FAA-4EB3-B311-0CB07EC7C312}" type="parTrans" cxnId="{56D4BE60-9C67-49DE-8F29-4E7D4AA59817}">
      <dgm:prSet/>
      <dgm:spPr/>
      <dgm:t>
        <a:bodyPr/>
        <a:lstStyle/>
        <a:p>
          <a:endParaRPr lang="en-US"/>
        </a:p>
      </dgm:t>
    </dgm:pt>
    <dgm:pt modelId="{722F3AD7-F81B-4F42-8422-5E66847720BC}" type="sibTrans" cxnId="{56D4BE60-9C67-49DE-8F29-4E7D4AA59817}">
      <dgm:prSet/>
      <dgm:spPr/>
      <dgm:t>
        <a:bodyPr/>
        <a:lstStyle/>
        <a:p>
          <a:endParaRPr lang="en-US"/>
        </a:p>
      </dgm:t>
    </dgm:pt>
    <dgm:pt modelId="{04645687-B641-4890-9C9B-4EE90CC03597}">
      <dgm:prSet/>
      <dgm:spPr/>
      <dgm:t>
        <a:bodyPr/>
        <a:lstStyle/>
        <a:p>
          <a:r>
            <a:rPr lang="en-GB" dirty="0">
              <a:latin typeface="Arial" panose="020B0604020202020204" pitchFamily="34" charset="0"/>
              <a:cs typeface="Arial" panose="020B0604020202020204" pitchFamily="34" charset="0"/>
            </a:rPr>
            <a:t>To understand the importance of being open and honest within healthcare.</a:t>
          </a:r>
          <a:endParaRPr lang="en-US" dirty="0">
            <a:latin typeface="Arial" panose="020B0604020202020204" pitchFamily="34" charset="0"/>
            <a:cs typeface="Arial" panose="020B0604020202020204" pitchFamily="34" charset="0"/>
          </a:endParaRPr>
        </a:p>
      </dgm:t>
    </dgm:pt>
    <dgm:pt modelId="{BAAB3524-F6FC-4E53-B4C0-C16F33ADF672}" type="parTrans" cxnId="{2150DCFD-3C7C-442C-BF05-07EB8869AC93}">
      <dgm:prSet/>
      <dgm:spPr/>
      <dgm:t>
        <a:bodyPr/>
        <a:lstStyle/>
        <a:p>
          <a:endParaRPr lang="en-US"/>
        </a:p>
      </dgm:t>
    </dgm:pt>
    <dgm:pt modelId="{9A348801-3E85-4B26-944F-717BC4C43D8F}" type="sibTrans" cxnId="{2150DCFD-3C7C-442C-BF05-07EB8869AC93}">
      <dgm:prSet/>
      <dgm:spPr/>
      <dgm:t>
        <a:bodyPr/>
        <a:lstStyle/>
        <a:p>
          <a:endParaRPr lang="en-US"/>
        </a:p>
      </dgm:t>
    </dgm:pt>
    <dgm:pt modelId="{96EA8722-C03A-4BFA-91CA-FC0E05D931CF}">
      <dgm:prSet/>
      <dgm:spPr/>
      <dgm:t>
        <a:bodyPr/>
        <a:lstStyle/>
        <a:p>
          <a:r>
            <a:rPr lang="en-GB" dirty="0">
              <a:latin typeface="Arial" panose="020B0604020202020204" pitchFamily="34" charset="0"/>
              <a:cs typeface="Arial" panose="020B0604020202020204" pitchFamily="34" charset="0"/>
            </a:rPr>
            <a:t>To discuss challenges that individuals may face around being open and honest when things go wrong.</a:t>
          </a:r>
          <a:endParaRPr lang="en-US" dirty="0">
            <a:latin typeface="Arial" panose="020B0604020202020204" pitchFamily="34" charset="0"/>
            <a:cs typeface="Arial" panose="020B0604020202020204" pitchFamily="34" charset="0"/>
          </a:endParaRPr>
        </a:p>
      </dgm:t>
    </dgm:pt>
    <dgm:pt modelId="{3BF71F7D-6F24-4179-932F-84CF9FE0F725}" type="parTrans" cxnId="{C1915856-AB2B-4CC1-9FAE-F4F67B91F344}">
      <dgm:prSet/>
      <dgm:spPr/>
      <dgm:t>
        <a:bodyPr/>
        <a:lstStyle/>
        <a:p>
          <a:endParaRPr lang="en-US"/>
        </a:p>
      </dgm:t>
    </dgm:pt>
    <dgm:pt modelId="{4B04A8C4-8288-484D-91A9-9B756D366888}" type="sibTrans" cxnId="{C1915856-AB2B-4CC1-9FAE-F4F67B91F344}">
      <dgm:prSet/>
      <dgm:spPr/>
      <dgm:t>
        <a:bodyPr/>
        <a:lstStyle/>
        <a:p>
          <a:endParaRPr lang="en-US"/>
        </a:p>
      </dgm:t>
    </dgm:pt>
    <dgm:pt modelId="{ED90119A-8931-4B16-A697-C25703FB66CE}">
      <dgm:prSet/>
      <dgm:spPr/>
      <dgm:t>
        <a:bodyPr/>
        <a:lstStyle/>
        <a:p>
          <a:r>
            <a:rPr lang="en-GB" dirty="0">
              <a:latin typeface="Arial" panose="020B0604020202020204" pitchFamily="34" charset="0"/>
              <a:cs typeface="Arial" panose="020B0604020202020204" pitchFamily="34" charset="0"/>
            </a:rPr>
            <a:t>To gain awareness what to do in the event of something going wrong.</a:t>
          </a:r>
          <a:endParaRPr lang="en-US" dirty="0">
            <a:latin typeface="Arial" panose="020B0604020202020204" pitchFamily="34" charset="0"/>
            <a:cs typeface="Arial" panose="020B0604020202020204" pitchFamily="34" charset="0"/>
          </a:endParaRPr>
        </a:p>
      </dgm:t>
    </dgm:pt>
    <dgm:pt modelId="{1BFDA576-DECC-486F-9FA1-DE0AD7E15D16}" type="parTrans" cxnId="{16521C59-FEDF-4EF4-991D-68C7F4907802}">
      <dgm:prSet/>
      <dgm:spPr/>
      <dgm:t>
        <a:bodyPr/>
        <a:lstStyle/>
        <a:p>
          <a:endParaRPr lang="en-US"/>
        </a:p>
      </dgm:t>
    </dgm:pt>
    <dgm:pt modelId="{BEE89C8A-B4E5-45E2-8E5B-D0D96549F2CF}" type="sibTrans" cxnId="{16521C59-FEDF-4EF4-991D-68C7F4907802}">
      <dgm:prSet/>
      <dgm:spPr/>
      <dgm:t>
        <a:bodyPr/>
        <a:lstStyle/>
        <a:p>
          <a:endParaRPr lang="en-US"/>
        </a:p>
      </dgm:t>
    </dgm:pt>
    <dgm:pt modelId="{5CC8C3C0-9A12-4028-B045-4FF1CE8BC550}" type="pres">
      <dgm:prSet presAssocID="{4DBC9C96-3999-4A17-9290-51B29537D8C7}" presName="linear" presStyleCnt="0">
        <dgm:presLayoutVars>
          <dgm:animLvl val="lvl"/>
          <dgm:resizeHandles val="exact"/>
        </dgm:presLayoutVars>
      </dgm:prSet>
      <dgm:spPr/>
    </dgm:pt>
    <dgm:pt modelId="{7E9435A8-F22B-4F75-B57A-4DC823E140C0}" type="pres">
      <dgm:prSet presAssocID="{094341E4-B88E-4E47-8017-B556DDF13632}" presName="parentText" presStyleLbl="node1" presStyleIdx="0" presStyleCnt="5">
        <dgm:presLayoutVars>
          <dgm:chMax val="0"/>
          <dgm:bulletEnabled val="1"/>
        </dgm:presLayoutVars>
      </dgm:prSet>
      <dgm:spPr/>
    </dgm:pt>
    <dgm:pt modelId="{325413E0-D384-4B76-8BB9-FC4BDE0F3C83}" type="pres">
      <dgm:prSet presAssocID="{B8AE23E5-B63F-4745-B6BA-C7B0E004B584}" presName="spacer" presStyleCnt="0"/>
      <dgm:spPr/>
    </dgm:pt>
    <dgm:pt modelId="{7DA5007B-ADEE-4E4F-B27E-22B1A6E2DF88}" type="pres">
      <dgm:prSet presAssocID="{A6C508E2-A274-4990-8DB1-5A9059C2F56E}" presName="parentText" presStyleLbl="node1" presStyleIdx="1" presStyleCnt="5">
        <dgm:presLayoutVars>
          <dgm:chMax val="0"/>
          <dgm:bulletEnabled val="1"/>
        </dgm:presLayoutVars>
      </dgm:prSet>
      <dgm:spPr/>
    </dgm:pt>
    <dgm:pt modelId="{5DA626E4-A8C2-40EA-B27B-1910A46E3C30}" type="pres">
      <dgm:prSet presAssocID="{722F3AD7-F81B-4F42-8422-5E66847720BC}" presName="spacer" presStyleCnt="0"/>
      <dgm:spPr/>
    </dgm:pt>
    <dgm:pt modelId="{FA28CF0B-3611-47C2-B153-5A0C6E7E0909}" type="pres">
      <dgm:prSet presAssocID="{04645687-B641-4890-9C9B-4EE90CC03597}" presName="parentText" presStyleLbl="node1" presStyleIdx="2" presStyleCnt="5">
        <dgm:presLayoutVars>
          <dgm:chMax val="0"/>
          <dgm:bulletEnabled val="1"/>
        </dgm:presLayoutVars>
      </dgm:prSet>
      <dgm:spPr/>
    </dgm:pt>
    <dgm:pt modelId="{5B3D8977-E296-4CC5-8B9F-8C34FF4F7628}" type="pres">
      <dgm:prSet presAssocID="{9A348801-3E85-4B26-944F-717BC4C43D8F}" presName="spacer" presStyleCnt="0"/>
      <dgm:spPr/>
    </dgm:pt>
    <dgm:pt modelId="{ACD69896-F42B-4925-ADF5-45B71B2CFBBF}" type="pres">
      <dgm:prSet presAssocID="{96EA8722-C03A-4BFA-91CA-FC0E05D931CF}" presName="parentText" presStyleLbl="node1" presStyleIdx="3" presStyleCnt="5">
        <dgm:presLayoutVars>
          <dgm:chMax val="0"/>
          <dgm:bulletEnabled val="1"/>
        </dgm:presLayoutVars>
      </dgm:prSet>
      <dgm:spPr/>
    </dgm:pt>
    <dgm:pt modelId="{B6AD1A6B-D3B9-4E73-8024-DBBB10C2409C}" type="pres">
      <dgm:prSet presAssocID="{4B04A8C4-8288-484D-91A9-9B756D366888}" presName="spacer" presStyleCnt="0"/>
      <dgm:spPr/>
    </dgm:pt>
    <dgm:pt modelId="{993E4C2F-F13A-4156-B789-4FAC2EF69CBC}" type="pres">
      <dgm:prSet presAssocID="{ED90119A-8931-4B16-A697-C25703FB66CE}" presName="parentText" presStyleLbl="node1" presStyleIdx="4" presStyleCnt="5" custScaleY="106488">
        <dgm:presLayoutVars>
          <dgm:chMax val="0"/>
          <dgm:bulletEnabled val="1"/>
        </dgm:presLayoutVars>
      </dgm:prSet>
      <dgm:spPr/>
    </dgm:pt>
  </dgm:ptLst>
  <dgm:cxnLst>
    <dgm:cxn modelId="{4CE08B04-3020-4340-813A-3D2CC4892209}" type="presOf" srcId="{96EA8722-C03A-4BFA-91CA-FC0E05D931CF}" destId="{ACD69896-F42B-4925-ADF5-45B71B2CFBBF}" srcOrd="0" destOrd="0" presId="urn:microsoft.com/office/officeart/2005/8/layout/vList2"/>
    <dgm:cxn modelId="{8E74EE3C-509A-4567-9FCF-4C77D29908F1}" type="presOf" srcId="{4DBC9C96-3999-4A17-9290-51B29537D8C7}" destId="{5CC8C3C0-9A12-4028-B045-4FF1CE8BC550}" srcOrd="0" destOrd="0" presId="urn:microsoft.com/office/officeart/2005/8/layout/vList2"/>
    <dgm:cxn modelId="{56D4BE60-9C67-49DE-8F29-4E7D4AA59817}" srcId="{4DBC9C96-3999-4A17-9290-51B29537D8C7}" destId="{A6C508E2-A274-4990-8DB1-5A9059C2F56E}" srcOrd="1" destOrd="0" parTransId="{25465820-2FAA-4EB3-B311-0CB07EC7C312}" sibTransId="{722F3AD7-F81B-4F42-8422-5E66847720BC}"/>
    <dgm:cxn modelId="{CD2A4D48-2993-4118-A9A7-7202002532F9}" type="presOf" srcId="{04645687-B641-4890-9C9B-4EE90CC03597}" destId="{FA28CF0B-3611-47C2-B153-5A0C6E7E0909}" srcOrd="0" destOrd="0" presId="urn:microsoft.com/office/officeart/2005/8/layout/vList2"/>
    <dgm:cxn modelId="{AC231E74-6586-4F26-9F93-12B48A0D97A5}" srcId="{4DBC9C96-3999-4A17-9290-51B29537D8C7}" destId="{094341E4-B88E-4E47-8017-B556DDF13632}" srcOrd="0" destOrd="0" parTransId="{3C876F6F-9EE4-4576-BF8B-B63D62B65225}" sibTransId="{B8AE23E5-B63F-4745-B6BA-C7B0E004B584}"/>
    <dgm:cxn modelId="{8811B655-F4D0-485B-BB7F-3B6AAB909CDC}" type="presOf" srcId="{ED90119A-8931-4B16-A697-C25703FB66CE}" destId="{993E4C2F-F13A-4156-B789-4FAC2EF69CBC}" srcOrd="0" destOrd="0" presId="urn:microsoft.com/office/officeart/2005/8/layout/vList2"/>
    <dgm:cxn modelId="{C1915856-AB2B-4CC1-9FAE-F4F67B91F344}" srcId="{4DBC9C96-3999-4A17-9290-51B29537D8C7}" destId="{96EA8722-C03A-4BFA-91CA-FC0E05D931CF}" srcOrd="3" destOrd="0" parTransId="{3BF71F7D-6F24-4179-932F-84CF9FE0F725}" sibTransId="{4B04A8C4-8288-484D-91A9-9B756D366888}"/>
    <dgm:cxn modelId="{16521C59-FEDF-4EF4-991D-68C7F4907802}" srcId="{4DBC9C96-3999-4A17-9290-51B29537D8C7}" destId="{ED90119A-8931-4B16-A697-C25703FB66CE}" srcOrd="4" destOrd="0" parTransId="{1BFDA576-DECC-486F-9FA1-DE0AD7E15D16}" sibTransId="{BEE89C8A-B4E5-45E2-8E5B-D0D96549F2CF}"/>
    <dgm:cxn modelId="{259AABE8-FF6B-46ED-8854-BCF8D55B11EA}" type="presOf" srcId="{094341E4-B88E-4E47-8017-B556DDF13632}" destId="{7E9435A8-F22B-4F75-B57A-4DC823E140C0}" srcOrd="0" destOrd="0" presId="urn:microsoft.com/office/officeart/2005/8/layout/vList2"/>
    <dgm:cxn modelId="{2150DCFD-3C7C-442C-BF05-07EB8869AC93}" srcId="{4DBC9C96-3999-4A17-9290-51B29537D8C7}" destId="{04645687-B641-4890-9C9B-4EE90CC03597}" srcOrd="2" destOrd="0" parTransId="{BAAB3524-F6FC-4E53-B4C0-C16F33ADF672}" sibTransId="{9A348801-3E85-4B26-944F-717BC4C43D8F}"/>
    <dgm:cxn modelId="{257AE1FE-3DD2-4670-9776-8EFDB82A4817}" type="presOf" srcId="{A6C508E2-A274-4990-8DB1-5A9059C2F56E}" destId="{7DA5007B-ADEE-4E4F-B27E-22B1A6E2DF88}" srcOrd="0" destOrd="0" presId="urn:microsoft.com/office/officeart/2005/8/layout/vList2"/>
    <dgm:cxn modelId="{EE0BD2D7-3698-4D52-8DCB-9FB234284B77}" type="presParOf" srcId="{5CC8C3C0-9A12-4028-B045-4FF1CE8BC550}" destId="{7E9435A8-F22B-4F75-B57A-4DC823E140C0}" srcOrd="0" destOrd="0" presId="urn:microsoft.com/office/officeart/2005/8/layout/vList2"/>
    <dgm:cxn modelId="{9268BF97-B6B5-42A5-8C97-ED579D02247C}" type="presParOf" srcId="{5CC8C3C0-9A12-4028-B045-4FF1CE8BC550}" destId="{325413E0-D384-4B76-8BB9-FC4BDE0F3C83}" srcOrd="1" destOrd="0" presId="urn:microsoft.com/office/officeart/2005/8/layout/vList2"/>
    <dgm:cxn modelId="{AA0B7770-F3F7-4D63-BF91-278D50AFDECA}" type="presParOf" srcId="{5CC8C3C0-9A12-4028-B045-4FF1CE8BC550}" destId="{7DA5007B-ADEE-4E4F-B27E-22B1A6E2DF88}" srcOrd="2" destOrd="0" presId="urn:microsoft.com/office/officeart/2005/8/layout/vList2"/>
    <dgm:cxn modelId="{88652B2E-BAD1-463D-830A-1757A67937CA}" type="presParOf" srcId="{5CC8C3C0-9A12-4028-B045-4FF1CE8BC550}" destId="{5DA626E4-A8C2-40EA-B27B-1910A46E3C30}" srcOrd="3" destOrd="0" presId="urn:microsoft.com/office/officeart/2005/8/layout/vList2"/>
    <dgm:cxn modelId="{23575ACB-25F0-43B5-9575-ABE87E494148}" type="presParOf" srcId="{5CC8C3C0-9A12-4028-B045-4FF1CE8BC550}" destId="{FA28CF0B-3611-47C2-B153-5A0C6E7E0909}" srcOrd="4" destOrd="0" presId="urn:microsoft.com/office/officeart/2005/8/layout/vList2"/>
    <dgm:cxn modelId="{C07338F5-89EF-46A7-9BB0-47AF1ECC3E69}" type="presParOf" srcId="{5CC8C3C0-9A12-4028-B045-4FF1CE8BC550}" destId="{5B3D8977-E296-4CC5-8B9F-8C34FF4F7628}" srcOrd="5" destOrd="0" presId="urn:microsoft.com/office/officeart/2005/8/layout/vList2"/>
    <dgm:cxn modelId="{4693DFB4-9CC6-4732-B3AC-C6295073A958}" type="presParOf" srcId="{5CC8C3C0-9A12-4028-B045-4FF1CE8BC550}" destId="{ACD69896-F42B-4925-ADF5-45B71B2CFBBF}" srcOrd="6" destOrd="0" presId="urn:microsoft.com/office/officeart/2005/8/layout/vList2"/>
    <dgm:cxn modelId="{43D1F16D-4AE1-417E-A2BF-F47341D16A4D}" type="presParOf" srcId="{5CC8C3C0-9A12-4028-B045-4FF1CE8BC550}" destId="{B6AD1A6B-D3B9-4E73-8024-DBBB10C2409C}" srcOrd="7" destOrd="0" presId="urn:microsoft.com/office/officeart/2005/8/layout/vList2"/>
    <dgm:cxn modelId="{61DA5E2E-FAAB-4553-8CD8-5A122AD072DD}" type="presParOf" srcId="{5CC8C3C0-9A12-4028-B045-4FF1CE8BC550}" destId="{993E4C2F-F13A-4156-B789-4FAC2EF69CBC}"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03910F-ABE5-457B-88BB-DBEA63C05A7A}"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D531F184-8154-42E3-8CD1-0B58EC0CD769}">
      <dgm:prSet/>
      <dgm:spPr/>
      <dgm:t>
        <a:bodyPr/>
        <a:lstStyle/>
        <a:p>
          <a:r>
            <a:rPr lang="en-GB" b="0" i="0" dirty="0">
              <a:solidFill>
                <a:schemeClr val="tx1"/>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Arts therapists</a:t>
          </a:r>
          <a:endParaRPr lang="en-US" dirty="0">
            <a:solidFill>
              <a:schemeClr val="tx1"/>
            </a:solidFill>
            <a:latin typeface="Arial" panose="020B0604020202020204" pitchFamily="34" charset="0"/>
            <a:cs typeface="Arial" panose="020B0604020202020204" pitchFamily="34" charset="0"/>
          </a:endParaRPr>
        </a:p>
      </dgm:t>
    </dgm:pt>
    <dgm:pt modelId="{E4F25353-0410-4858-B4C4-9AE1908C44C9}" type="parTrans" cxnId="{FD8147EF-5F50-4E55-9D3C-C208F4BBBD50}">
      <dgm:prSet/>
      <dgm:spPr/>
      <dgm:t>
        <a:bodyPr/>
        <a:lstStyle/>
        <a:p>
          <a:endParaRPr lang="en-US"/>
        </a:p>
      </dgm:t>
    </dgm:pt>
    <dgm:pt modelId="{7EC8E016-5422-47A0-8D65-EB01DED8F86E}" type="sibTrans" cxnId="{FD8147EF-5F50-4E55-9D3C-C208F4BBBD50}">
      <dgm:prSet/>
      <dgm:spPr/>
      <dgm:t>
        <a:bodyPr/>
        <a:lstStyle/>
        <a:p>
          <a:endParaRPr lang="en-US"/>
        </a:p>
      </dgm:t>
    </dgm:pt>
    <dgm:pt modelId="{2E5B4342-A49A-4834-AEC9-9071D6C3F510}">
      <dgm:prSet/>
      <dgm:spPr/>
      <dgm:t>
        <a:bodyPr/>
        <a:lstStyle/>
        <a:p>
          <a:r>
            <a:rPr lang="en-GB" b="0" i="0" dirty="0">
              <a:solidFill>
                <a:schemeClr val="tx1"/>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Biomedical scientists</a:t>
          </a:r>
          <a:endParaRPr lang="en-US" dirty="0">
            <a:solidFill>
              <a:schemeClr val="tx1"/>
            </a:solidFill>
            <a:latin typeface="Arial" panose="020B0604020202020204" pitchFamily="34" charset="0"/>
            <a:cs typeface="Arial" panose="020B0604020202020204" pitchFamily="34" charset="0"/>
          </a:endParaRPr>
        </a:p>
      </dgm:t>
    </dgm:pt>
    <dgm:pt modelId="{6876051F-C12A-4326-94ED-13F20E090539}" type="parTrans" cxnId="{790CD6C4-12F6-43FB-AF0C-62A0E26BA67E}">
      <dgm:prSet/>
      <dgm:spPr/>
      <dgm:t>
        <a:bodyPr/>
        <a:lstStyle/>
        <a:p>
          <a:endParaRPr lang="en-US"/>
        </a:p>
      </dgm:t>
    </dgm:pt>
    <dgm:pt modelId="{B46B0050-AD10-460B-913C-21DFCF7B77DC}" type="sibTrans" cxnId="{790CD6C4-12F6-43FB-AF0C-62A0E26BA67E}">
      <dgm:prSet/>
      <dgm:spPr/>
      <dgm:t>
        <a:bodyPr/>
        <a:lstStyle/>
        <a:p>
          <a:endParaRPr lang="en-US"/>
        </a:p>
      </dgm:t>
    </dgm:pt>
    <dgm:pt modelId="{C3E6F2B0-9C0F-403D-8121-DADFD8D9F750}">
      <dgm:prSet/>
      <dgm:spPr/>
      <dgm:t>
        <a:bodyPr/>
        <a:lstStyle/>
        <a:p>
          <a:r>
            <a:rPr lang="en-GB" b="0" i="0" dirty="0">
              <a:solidFill>
                <a:schemeClr val="tx1"/>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Chiropodists / podiatrists</a:t>
          </a:r>
          <a:endParaRPr lang="en-US" dirty="0">
            <a:solidFill>
              <a:schemeClr val="tx1"/>
            </a:solidFill>
            <a:latin typeface="Arial" panose="020B0604020202020204" pitchFamily="34" charset="0"/>
            <a:cs typeface="Arial" panose="020B0604020202020204" pitchFamily="34" charset="0"/>
          </a:endParaRPr>
        </a:p>
      </dgm:t>
    </dgm:pt>
    <dgm:pt modelId="{9A1182A8-61F9-442D-8A2A-539F614C67B0}" type="parTrans" cxnId="{2008414B-1D3D-423D-8DA5-2F39030CFE97}">
      <dgm:prSet/>
      <dgm:spPr/>
      <dgm:t>
        <a:bodyPr/>
        <a:lstStyle/>
        <a:p>
          <a:endParaRPr lang="en-US"/>
        </a:p>
      </dgm:t>
    </dgm:pt>
    <dgm:pt modelId="{2BB8F992-BD43-4721-8492-65F6CA20C66E}" type="sibTrans" cxnId="{2008414B-1D3D-423D-8DA5-2F39030CFE97}">
      <dgm:prSet/>
      <dgm:spPr/>
      <dgm:t>
        <a:bodyPr/>
        <a:lstStyle/>
        <a:p>
          <a:endParaRPr lang="en-US"/>
        </a:p>
      </dgm:t>
    </dgm:pt>
    <dgm:pt modelId="{3D14B7D9-C353-40CA-BFD9-9DDBD56E5EC6}">
      <dgm:prSet/>
      <dgm:spPr/>
      <dgm:t>
        <a:bodyPr/>
        <a:lstStyle/>
        <a:p>
          <a:r>
            <a:rPr lang="en-GB" b="0" i="0" dirty="0">
              <a:solidFill>
                <a:schemeClr val="tx1"/>
              </a:solidFill>
              <a:latin typeface="Arial" panose="020B0604020202020204" pitchFamily="34" charset="0"/>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Clinical scientists</a:t>
          </a:r>
          <a:endParaRPr lang="en-US" dirty="0">
            <a:solidFill>
              <a:schemeClr val="tx1"/>
            </a:solidFill>
            <a:latin typeface="Arial" panose="020B0604020202020204" pitchFamily="34" charset="0"/>
            <a:cs typeface="Arial" panose="020B0604020202020204" pitchFamily="34" charset="0"/>
          </a:endParaRPr>
        </a:p>
      </dgm:t>
    </dgm:pt>
    <dgm:pt modelId="{A6399EB8-FBC2-4A52-B0DA-9C5877D7012A}" type="parTrans" cxnId="{F0F49B3D-C6FC-4368-B0B9-D03285C32AAE}">
      <dgm:prSet/>
      <dgm:spPr/>
      <dgm:t>
        <a:bodyPr/>
        <a:lstStyle/>
        <a:p>
          <a:endParaRPr lang="en-US"/>
        </a:p>
      </dgm:t>
    </dgm:pt>
    <dgm:pt modelId="{7160B0D3-495B-49AA-9A61-A6894DD5A0BF}" type="sibTrans" cxnId="{F0F49B3D-C6FC-4368-B0B9-D03285C32AAE}">
      <dgm:prSet/>
      <dgm:spPr/>
      <dgm:t>
        <a:bodyPr/>
        <a:lstStyle/>
        <a:p>
          <a:endParaRPr lang="en-US"/>
        </a:p>
      </dgm:t>
    </dgm:pt>
    <dgm:pt modelId="{AF03B07B-FDC0-430F-9689-70AA017B021D}">
      <dgm:prSet/>
      <dgm:spPr/>
      <dgm:t>
        <a:bodyPr/>
        <a:lstStyle/>
        <a:p>
          <a:r>
            <a:rPr lang="en-GB" b="0" i="0" dirty="0">
              <a:solidFill>
                <a:schemeClr val="tx1"/>
              </a:solidFill>
              <a:latin typeface="Arial" panose="020B0604020202020204" pitchFamily="34" charset="0"/>
              <a:cs typeface="Arial" panose="020B0604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Dietitians</a:t>
          </a:r>
          <a:endParaRPr lang="en-US" dirty="0">
            <a:solidFill>
              <a:schemeClr val="tx1"/>
            </a:solidFill>
            <a:latin typeface="Arial" panose="020B0604020202020204" pitchFamily="34" charset="0"/>
            <a:cs typeface="Arial" panose="020B0604020202020204" pitchFamily="34" charset="0"/>
          </a:endParaRPr>
        </a:p>
      </dgm:t>
    </dgm:pt>
    <dgm:pt modelId="{1B3AD36D-107B-428B-A064-6C9BD741B696}" type="parTrans" cxnId="{70B65AD4-FD48-4C7A-9504-FA012A8D06D7}">
      <dgm:prSet/>
      <dgm:spPr/>
      <dgm:t>
        <a:bodyPr/>
        <a:lstStyle/>
        <a:p>
          <a:endParaRPr lang="en-US"/>
        </a:p>
      </dgm:t>
    </dgm:pt>
    <dgm:pt modelId="{8E55880F-AC22-4D66-BD59-0C16C4890757}" type="sibTrans" cxnId="{70B65AD4-FD48-4C7A-9504-FA012A8D06D7}">
      <dgm:prSet/>
      <dgm:spPr/>
      <dgm:t>
        <a:bodyPr/>
        <a:lstStyle/>
        <a:p>
          <a:endParaRPr lang="en-US"/>
        </a:p>
      </dgm:t>
    </dgm:pt>
    <dgm:pt modelId="{F3333DAF-D695-40CA-A9F1-BCFBFFBF4AC2}">
      <dgm:prSet/>
      <dgm:spPr/>
      <dgm:t>
        <a:bodyPr/>
        <a:lstStyle/>
        <a:p>
          <a:r>
            <a:rPr lang="en-GB" dirty="0">
              <a:solidFill>
                <a:schemeClr val="tx1"/>
              </a:solidFill>
              <a:latin typeface="Arial" panose="020B0604020202020204" pitchFamily="34" charset="0"/>
              <a:cs typeface="Arial" panose="020B0604020202020204" pitchFamily="34" charset="0"/>
              <a:hlinkClick xmlns:r="http://schemas.openxmlformats.org/officeDocument/2006/relationships" r:id="rId6">
                <a:extLst>
                  <a:ext uri="{A12FA001-AC4F-418D-AE19-62706E023703}">
                    <ahyp:hlinkClr xmlns:ahyp="http://schemas.microsoft.com/office/drawing/2018/hyperlinkcolor" val="tx"/>
                  </a:ext>
                </a:extLst>
              </a:hlinkClick>
            </a:rPr>
            <a:t>Hearing aid dispensers</a:t>
          </a:r>
          <a:endParaRPr lang="en-US" dirty="0">
            <a:solidFill>
              <a:schemeClr val="tx1"/>
            </a:solidFill>
            <a:latin typeface="Arial" panose="020B0604020202020204" pitchFamily="34" charset="0"/>
            <a:cs typeface="Arial" panose="020B0604020202020204" pitchFamily="34" charset="0"/>
          </a:endParaRPr>
        </a:p>
      </dgm:t>
    </dgm:pt>
    <dgm:pt modelId="{2E2A8585-980D-446C-97C6-432F747940AD}" type="parTrans" cxnId="{E561EB49-A40C-4C1F-8325-DB6C65531DB3}">
      <dgm:prSet/>
      <dgm:spPr/>
      <dgm:t>
        <a:bodyPr/>
        <a:lstStyle/>
        <a:p>
          <a:endParaRPr lang="en-US"/>
        </a:p>
      </dgm:t>
    </dgm:pt>
    <dgm:pt modelId="{B818219D-99DC-43D5-87CE-9654F8F702C4}" type="sibTrans" cxnId="{E561EB49-A40C-4C1F-8325-DB6C65531DB3}">
      <dgm:prSet/>
      <dgm:spPr/>
      <dgm:t>
        <a:bodyPr/>
        <a:lstStyle/>
        <a:p>
          <a:endParaRPr lang="en-US"/>
        </a:p>
      </dgm:t>
    </dgm:pt>
    <dgm:pt modelId="{9F8DF028-25BD-48D7-A83C-1874177BC7B4}">
      <dgm:prSet/>
      <dgm:spPr/>
      <dgm:t>
        <a:bodyPr/>
        <a:lstStyle/>
        <a:p>
          <a:r>
            <a:rPr lang="en-GB" dirty="0">
              <a:solidFill>
                <a:schemeClr val="tx1"/>
              </a:solidFill>
              <a:latin typeface="Arial" panose="020B0604020202020204" pitchFamily="34" charset="0"/>
              <a:cs typeface="Arial" panose="020B0604020202020204" pitchFamily="34" charset="0"/>
              <a:hlinkClick xmlns:r="http://schemas.openxmlformats.org/officeDocument/2006/relationships" r:id="rId7">
                <a:extLst>
                  <a:ext uri="{A12FA001-AC4F-418D-AE19-62706E023703}">
                    <ahyp:hlinkClr xmlns:ahyp="http://schemas.microsoft.com/office/drawing/2018/hyperlinkcolor" val="tx"/>
                  </a:ext>
                </a:extLst>
              </a:hlinkClick>
            </a:rPr>
            <a:t>Occupational therapists</a:t>
          </a:r>
          <a:endParaRPr lang="en-US" dirty="0">
            <a:solidFill>
              <a:schemeClr val="tx1"/>
            </a:solidFill>
            <a:latin typeface="Arial" panose="020B0604020202020204" pitchFamily="34" charset="0"/>
            <a:cs typeface="Arial" panose="020B0604020202020204" pitchFamily="34" charset="0"/>
          </a:endParaRPr>
        </a:p>
      </dgm:t>
    </dgm:pt>
    <dgm:pt modelId="{E8F1F1F4-C349-4135-9F99-F58792A46229}" type="parTrans" cxnId="{F8B3F19F-C3FD-4FE5-B663-E15CAD389B7E}">
      <dgm:prSet/>
      <dgm:spPr/>
      <dgm:t>
        <a:bodyPr/>
        <a:lstStyle/>
        <a:p>
          <a:endParaRPr lang="en-US"/>
        </a:p>
      </dgm:t>
    </dgm:pt>
    <dgm:pt modelId="{2E83A206-119A-4617-AE74-DB91DDFA793B}" type="sibTrans" cxnId="{F8B3F19F-C3FD-4FE5-B663-E15CAD389B7E}">
      <dgm:prSet/>
      <dgm:spPr/>
      <dgm:t>
        <a:bodyPr/>
        <a:lstStyle/>
        <a:p>
          <a:endParaRPr lang="en-US"/>
        </a:p>
      </dgm:t>
    </dgm:pt>
    <dgm:pt modelId="{8C2413A2-B9FB-466A-984A-B08EA7DC3146}">
      <dgm:prSet/>
      <dgm:spPr/>
      <dgm:t>
        <a:bodyPr/>
        <a:lstStyle/>
        <a:p>
          <a:r>
            <a:rPr lang="en-GB" dirty="0">
              <a:solidFill>
                <a:schemeClr val="tx1"/>
              </a:solidFill>
              <a:latin typeface="Arial" panose="020B0604020202020204" pitchFamily="34" charset="0"/>
              <a:cs typeface="Arial" panose="020B0604020202020204" pitchFamily="34" charset="0"/>
              <a:hlinkClick xmlns:r="http://schemas.openxmlformats.org/officeDocument/2006/relationships" r:id="rId8">
                <a:extLst>
                  <a:ext uri="{A12FA001-AC4F-418D-AE19-62706E023703}">
                    <ahyp:hlinkClr xmlns:ahyp="http://schemas.microsoft.com/office/drawing/2018/hyperlinkcolor" val="tx"/>
                  </a:ext>
                </a:extLst>
              </a:hlinkClick>
            </a:rPr>
            <a:t>Operating department practitioners</a:t>
          </a:r>
          <a:endParaRPr lang="en-US" dirty="0">
            <a:solidFill>
              <a:schemeClr val="tx1"/>
            </a:solidFill>
            <a:latin typeface="Arial" panose="020B0604020202020204" pitchFamily="34" charset="0"/>
            <a:cs typeface="Arial" panose="020B0604020202020204" pitchFamily="34" charset="0"/>
          </a:endParaRPr>
        </a:p>
      </dgm:t>
    </dgm:pt>
    <dgm:pt modelId="{D9DEE7A4-DC66-481A-86AB-A717E3F40B10}" type="parTrans" cxnId="{352079A1-80C4-443F-B955-B288434942E3}">
      <dgm:prSet/>
      <dgm:spPr/>
      <dgm:t>
        <a:bodyPr/>
        <a:lstStyle/>
        <a:p>
          <a:endParaRPr lang="en-US"/>
        </a:p>
      </dgm:t>
    </dgm:pt>
    <dgm:pt modelId="{C8BD2777-FE4E-41F7-89D4-DC39D9A2BECF}" type="sibTrans" cxnId="{352079A1-80C4-443F-B955-B288434942E3}">
      <dgm:prSet/>
      <dgm:spPr/>
      <dgm:t>
        <a:bodyPr/>
        <a:lstStyle/>
        <a:p>
          <a:endParaRPr lang="en-US"/>
        </a:p>
      </dgm:t>
    </dgm:pt>
    <dgm:pt modelId="{D5196D37-BD6E-4F9E-BD0D-99B76B3661F3}">
      <dgm:prSet/>
      <dgm:spPr/>
      <dgm:t>
        <a:bodyPr/>
        <a:lstStyle/>
        <a:p>
          <a:r>
            <a:rPr lang="en-GB" dirty="0">
              <a:solidFill>
                <a:schemeClr val="tx1"/>
              </a:solidFill>
              <a:latin typeface="Arial" panose="020B0604020202020204" pitchFamily="34" charset="0"/>
              <a:cs typeface="Arial" panose="020B0604020202020204" pitchFamily="34" charset="0"/>
              <a:hlinkClick xmlns:r="http://schemas.openxmlformats.org/officeDocument/2006/relationships" r:id="rId9">
                <a:extLst>
                  <a:ext uri="{A12FA001-AC4F-418D-AE19-62706E023703}">
                    <ahyp:hlinkClr xmlns:ahyp="http://schemas.microsoft.com/office/drawing/2018/hyperlinkcolor" val="tx"/>
                  </a:ext>
                </a:extLst>
              </a:hlinkClick>
            </a:rPr>
            <a:t>Orthoptists</a:t>
          </a:r>
          <a:endParaRPr lang="en-US" dirty="0">
            <a:solidFill>
              <a:schemeClr val="tx1"/>
            </a:solidFill>
            <a:latin typeface="Arial" panose="020B0604020202020204" pitchFamily="34" charset="0"/>
            <a:cs typeface="Arial" panose="020B0604020202020204" pitchFamily="34" charset="0"/>
          </a:endParaRPr>
        </a:p>
      </dgm:t>
    </dgm:pt>
    <dgm:pt modelId="{9F4B6D03-C9F5-4CA8-9378-27957DFFCD37}" type="parTrans" cxnId="{13EE809D-D52C-4DCF-850E-1D89401F34E0}">
      <dgm:prSet/>
      <dgm:spPr/>
      <dgm:t>
        <a:bodyPr/>
        <a:lstStyle/>
        <a:p>
          <a:endParaRPr lang="en-US"/>
        </a:p>
      </dgm:t>
    </dgm:pt>
    <dgm:pt modelId="{0CB4A8F8-B72F-4771-9591-DDF5DB184412}" type="sibTrans" cxnId="{13EE809D-D52C-4DCF-850E-1D89401F34E0}">
      <dgm:prSet/>
      <dgm:spPr/>
      <dgm:t>
        <a:bodyPr/>
        <a:lstStyle/>
        <a:p>
          <a:endParaRPr lang="en-US"/>
        </a:p>
      </dgm:t>
    </dgm:pt>
    <dgm:pt modelId="{FAEB2D9A-5F23-4352-801D-7FC589046378}">
      <dgm:prSet/>
      <dgm:spPr/>
      <dgm:t>
        <a:bodyPr/>
        <a:lstStyle/>
        <a:p>
          <a:r>
            <a:rPr lang="en-GB" dirty="0">
              <a:solidFill>
                <a:schemeClr val="tx1"/>
              </a:solidFill>
              <a:latin typeface="Arial" panose="020B0604020202020204" pitchFamily="34" charset="0"/>
              <a:cs typeface="Arial" panose="020B0604020202020204" pitchFamily="34" charset="0"/>
              <a:hlinkClick xmlns:r="http://schemas.openxmlformats.org/officeDocument/2006/relationships" r:id="rId10">
                <a:extLst>
                  <a:ext uri="{A12FA001-AC4F-418D-AE19-62706E023703}">
                    <ahyp:hlinkClr xmlns:ahyp="http://schemas.microsoft.com/office/drawing/2018/hyperlinkcolor" val="tx"/>
                  </a:ext>
                </a:extLst>
              </a:hlinkClick>
            </a:rPr>
            <a:t>Paramedics</a:t>
          </a:r>
          <a:endParaRPr lang="en-US" dirty="0">
            <a:solidFill>
              <a:schemeClr val="tx1"/>
            </a:solidFill>
            <a:latin typeface="Arial" panose="020B0604020202020204" pitchFamily="34" charset="0"/>
            <a:cs typeface="Arial" panose="020B0604020202020204" pitchFamily="34" charset="0"/>
          </a:endParaRPr>
        </a:p>
      </dgm:t>
    </dgm:pt>
    <dgm:pt modelId="{E48B1A3A-8D36-412B-92A1-A95446F91774}" type="parTrans" cxnId="{73246553-3851-4D04-971B-8734E4D846AE}">
      <dgm:prSet/>
      <dgm:spPr/>
      <dgm:t>
        <a:bodyPr/>
        <a:lstStyle/>
        <a:p>
          <a:endParaRPr lang="en-US"/>
        </a:p>
      </dgm:t>
    </dgm:pt>
    <dgm:pt modelId="{66CF573B-E2AD-42B2-8C17-9D8438A86190}" type="sibTrans" cxnId="{73246553-3851-4D04-971B-8734E4D846AE}">
      <dgm:prSet/>
      <dgm:spPr/>
      <dgm:t>
        <a:bodyPr/>
        <a:lstStyle/>
        <a:p>
          <a:endParaRPr lang="en-US"/>
        </a:p>
      </dgm:t>
    </dgm:pt>
    <dgm:pt modelId="{879F388C-06A1-4A07-989C-F01A0987E5BE}">
      <dgm:prSet/>
      <dgm:spPr/>
      <dgm:t>
        <a:bodyPr/>
        <a:lstStyle/>
        <a:p>
          <a:r>
            <a:rPr lang="en-GB" dirty="0">
              <a:solidFill>
                <a:schemeClr val="tx1"/>
              </a:solidFill>
              <a:latin typeface="Arial" panose="020B0604020202020204" pitchFamily="34" charset="0"/>
              <a:cs typeface="Arial" panose="020B0604020202020204" pitchFamily="34" charset="0"/>
              <a:hlinkClick xmlns:r="http://schemas.openxmlformats.org/officeDocument/2006/relationships" r:id="rId11">
                <a:extLst>
                  <a:ext uri="{A12FA001-AC4F-418D-AE19-62706E023703}">
                    <ahyp:hlinkClr xmlns:ahyp="http://schemas.microsoft.com/office/drawing/2018/hyperlinkcolor" val="tx"/>
                  </a:ext>
                </a:extLst>
              </a:hlinkClick>
            </a:rPr>
            <a:t>Physiotherapists</a:t>
          </a:r>
          <a:endParaRPr lang="en-US" dirty="0">
            <a:solidFill>
              <a:schemeClr val="tx1"/>
            </a:solidFill>
            <a:latin typeface="Arial" panose="020B0604020202020204" pitchFamily="34" charset="0"/>
            <a:cs typeface="Arial" panose="020B0604020202020204" pitchFamily="34" charset="0"/>
          </a:endParaRPr>
        </a:p>
      </dgm:t>
    </dgm:pt>
    <dgm:pt modelId="{32F80203-A3D7-499E-AA55-344527F02E12}" type="parTrans" cxnId="{7621D8C2-4D44-407C-BDED-BF9F6EF3BE71}">
      <dgm:prSet/>
      <dgm:spPr/>
      <dgm:t>
        <a:bodyPr/>
        <a:lstStyle/>
        <a:p>
          <a:endParaRPr lang="en-US"/>
        </a:p>
      </dgm:t>
    </dgm:pt>
    <dgm:pt modelId="{651BB6E3-F763-4BD2-A070-BB6B0B23EA5B}" type="sibTrans" cxnId="{7621D8C2-4D44-407C-BDED-BF9F6EF3BE71}">
      <dgm:prSet/>
      <dgm:spPr/>
      <dgm:t>
        <a:bodyPr/>
        <a:lstStyle/>
        <a:p>
          <a:endParaRPr lang="en-US"/>
        </a:p>
      </dgm:t>
    </dgm:pt>
    <dgm:pt modelId="{102C13F1-341F-4B3F-8151-C082BDC498D9}">
      <dgm:prSet/>
      <dgm:spPr/>
      <dgm:t>
        <a:bodyPr/>
        <a:lstStyle/>
        <a:p>
          <a:r>
            <a:rPr lang="en-GB" dirty="0">
              <a:solidFill>
                <a:schemeClr val="tx1"/>
              </a:solidFill>
              <a:latin typeface="Arial" panose="020B0604020202020204" pitchFamily="34" charset="0"/>
              <a:cs typeface="Arial" panose="020B0604020202020204" pitchFamily="34" charset="0"/>
              <a:hlinkClick xmlns:r="http://schemas.openxmlformats.org/officeDocument/2006/relationships" r:id="rId12">
                <a:extLst>
                  <a:ext uri="{A12FA001-AC4F-418D-AE19-62706E023703}">
                    <ahyp:hlinkClr xmlns:ahyp="http://schemas.microsoft.com/office/drawing/2018/hyperlinkcolor" val="tx"/>
                  </a:ext>
                </a:extLst>
              </a:hlinkClick>
            </a:rPr>
            <a:t>Practitioner psychologists</a:t>
          </a:r>
          <a:endParaRPr lang="en-US" dirty="0">
            <a:solidFill>
              <a:schemeClr val="tx1"/>
            </a:solidFill>
            <a:latin typeface="Arial" panose="020B0604020202020204" pitchFamily="34" charset="0"/>
            <a:cs typeface="Arial" panose="020B0604020202020204" pitchFamily="34" charset="0"/>
          </a:endParaRPr>
        </a:p>
      </dgm:t>
    </dgm:pt>
    <dgm:pt modelId="{0AC052F4-BC51-4EEB-A73A-77F918F5E6C2}" type="parTrans" cxnId="{06684FB1-4B46-46CE-A32F-3A670E14C11A}">
      <dgm:prSet/>
      <dgm:spPr/>
      <dgm:t>
        <a:bodyPr/>
        <a:lstStyle/>
        <a:p>
          <a:endParaRPr lang="en-US"/>
        </a:p>
      </dgm:t>
    </dgm:pt>
    <dgm:pt modelId="{EE3289FB-1668-4572-8F76-278703AC9A58}" type="sibTrans" cxnId="{06684FB1-4B46-46CE-A32F-3A670E14C11A}">
      <dgm:prSet/>
      <dgm:spPr/>
      <dgm:t>
        <a:bodyPr/>
        <a:lstStyle/>
        <a:p>
          <a:endParaRPr lang="en-US"/>
        </a:p>
      </dgm:t>
    </dgm:pt>
    <dgm:pt modelId="{F886744A-9DDE-44D2-9515-3EF8BC769AA6}">
      <dgm:prSet/>
      <dgm:spPr/>
      <dgm:t>
        <a:bodyPr/>
        <a:lstStyle/>
        <a:p>
          <a:r>
            <a:rPr lang="en-GB" dirty="0">
              <a:solidFill>
                <a:schemeClr val="tx1"/>
              </a:solidFill>
              <a:latin typeface="Arial" panose="020B0604020202020204" pitchFamily="34" charset="0"/>
              <a:cs typeface="Arial" panose="020B0604020202020204" pitchFamily="34" charset="0"/>
              <a:hlinkClick xmlns:r="http://schemas.openxmlformats.org/officeDocument/2006/relationships" r:id="rId13">
                <a:extLst>
                  <a:ext uri="{A12FA001-AC4F-418D-AE19-62706E023703}">
                    <ahyp:hlinkClr xmlns:ahyp="http://schemas.microsoft.com/office/drawing/2018/hyperlinkcolor" val="tx"/>
                  </a:ext>
                </a:extLst>
              </a:hlinkClick>
            </a:rPr>
            <a:t>Prosthetists / orthotists</a:t>
          </a:r>
          <a:endParaRPr lang="en-US" dirty="0">
            <a:solidFill>
              <a:schemeClr val="tx1"/>
            </a:solidFill>
            <a:latin typeface="Arial" panose="020B0604020202020204" pitchFamily="34" charset="0"/>
            <a:cs typeface="Arial" panose="020B0604020202020204" pitchFamily="34" charset="0"/>
          </a:endParaRPr>
        </a:p>
      </dgm:t>
    </dgm:pt>
    <dgm:pt modelId="{412A811A-5FD7-4A30-865E-26BCDC6A69A6}" type="parTrans" cxnId="{3B1FB231-6A16-4A6E-811C-20A711AA6A07}">
      <dgm:prSet/>
      <dgm:spPr/>
      <dgm:t>
        <a:bodyPr/>
        <a:lstStyle/>
        <a:p>
          <a:endParaRPr lang="en-US"/>
        </a:p>
      </dgm:t>
    </dgm:pt>
    <dgm:pt modelId="{EA86836B-5778-4004-89DB-826CA45EC228}" type="sibTrans" cxnId="{3B1FB231-6A16-4A6E-811C-20A711AA6A07}">
      <dgm:prSet/>
      <dgm:spPr/>
      <dgm:t>
        <a:bodyPr/>
        <a:lstStyle/>
        <a:p>
          <a:endParaRPr lang="en-US"/>
        </a:p>
      </dgm:t>
    </dgm:pt>
    <dgm:pt modelId="{44D91543-3F5E-403A-B5D7-91C628EDEC04}">
      <dgm:prSet/>
      <dgm:spPr/>
      <dgm:t>
        <a:bodyPr/>
        <a:lstStyle/>
        <a:p>
          <a:r>
            <a:rPr lang="en-GB" dirty="0">
              <a:solidFill>
                <a:schemeClr val="tx1"/>
              </a:solidFill>
              <a:latin typeface="Arial" panose="020B0604020202020204" pitchFamily="34" charset="0"/>
              <a:cs typeface="Arial" panose="020B0604020202020204" pitchFamily="34" charset="0"/>
              <a:hlinkClick xmlns:r="http://schemas.openxmlformats.org/officeDocument/2006/relationships" r:id="rId14">
                <a:extLst>
                  <a:ext uri="{A12FA001-AC4F-418D-AE19-62706E023703}">
                    <ahyp:hlinkClr xmlns:ahyp="http://schemas.microsoft.com/office/drawing/2018/hyperlinkcolor" val="tx"/>
                  </a:ext>
                </a:extLst>
              </a:hlinkClick>
            </a:rPr>
            <a:t>Radiographers</a:t>
          </a:r>
          <a:endParaRPr lang="en-US" dirty="0">
            <a:solidFill>
              <a:schemeClr val="tx1"/>
            </a:solidFill>
            <a:latin typeface="Arial" panose="020B0604020202020204" pitchFamily="34" charset="0"/>
            <a:cs typeface="Arial" panose="020B0604020202020204" pitchFamily="34" charset="0"/>
          </a:endParaRPr>
        </a:p>
      </dgm:t>
    </dgm:pt>
    <dgm:pt modelId="{37F67179-D703-4D36-9AC4-FA4C347928FB}" type="parTrans" cxnId="{3DC3EAED-6B29-4D3A-98B5-AADE1AC6201C}">
      <dgm:prSet/>
      <dgm:spPr/>
      <dgm:t>
        <a:bodyPr/>
        <a:lstStyle/>
        <a:p>
          <a:endParaRPr lang="en-US"/>
        </a:p>
      </dgm:t>
    </dgm:pt>
    <dgm:pt modelId="{3234B0C2-2137-4D62-AEDA-0690992660C2}" type="sibTrans" cxnId="{3DC3EAED-6B29-4D3A-98B5-AADE1AC6201C}">
      <dgm:prSet/>
      <dgm:spPr/>
      <dgm:t>
        <a:bodyPr/>
        <a:lstStyle/>
        <a:p>
          <a:endParaRPr lang="en-US"/>
        </a:p>
      </dgm:t>
    </dgm:pt>
    <dgm:pt modelId="{C0747E5F-0BED-4367-925F-1423467165CB}">
      <dgm:prSet/>
      <dgm:spPr/>
      <dgm:t>
        <a:bodyPr/>
        <a:lstStyle/>
        <a:p>
          <a:r>
            <a:rPr lang="en-GB" dirty="0">
              <a:solidFill>
                <a:schemeClr val="tx1"/>
              </a:solidFill>
              <a:latin typeface="Arial" panose="020B0604020202020204" pitchFamily="34" charset="0"/>
              <a:cs typeface="Arial" panose="020B0604020202020204" pitchFamily="34" charset="0"/>
              <a:hlinkClick xmlns:r="http://schemas.openxmlformats.org/officeDocument/2006/relationships" r:id="rId15">
                <a:extLst>
                  <a:ext uri="{A12FA001-AC4F-418D-AE19-62706E023703}">
                    <ahyp:hlinkClr xmlns:ahyp="http://schemas.microsoft.com/office/drawing/2018/hyperlinkcolor" val="tx"/>
                  </a:ext>
                </a:extLst>
              </a:hlinkClick>
            </a:rPr>
            <a:t>Speech and language therapists</a:t>
          </a:r>
          <a:endParaRPr lang="en-US" dirty="0">
            <a:solidFill>
              <a:schemeClr val="tx1"/>
            </a:solidFill>
            <a:latin typeface="Arial" panose="020B0604020202020204" pitchFamily="34" charset="0"/>
            <a:cs typeface="Arial" panose="020B0604020202020204" pitchFamily="34" charset="0"/>
          </a:endParaRPr>
        </a:p>
      </dgm:t>
    </dgm:pt>
    <dgm:pt modelId="{427AA1BF-3BB0-424C-B8B9-84BC9D7DB3BE}" type="parTrans" cxnId="{56C5D5F4-1EAA-45D2-95F3-E59A3EED4CC3}">
      <dgm:prSet/>
      <dgm:spPr/>
      <dgm:t>
        <a:bodyPr/>
        <a:lstStyle/>
        <a:p>
          <a:endParaRPr lang="en-US"/>
        </a:p>
      </dgm:t>
    </dgm:pt>
    <dgm:pt modelId="{5CB10380-8EAB-4CCA-9133-BE53A7934A41}" type="sibTrans" cxnId="{56C5D5F4-1EAA-45D2-95F3-E59A3EED4CC3}">
      <dgm:prSet/>
      <dgm:spPr/>
      <dgm:t>
        <a:bodyPr/>
        <a:lstStyle/>
        <a:p>
          <a:endParaRPr lang="en-US"/>
        </a:p>
      </dgm:t>
    </dgm:pt>
    <dgm:pt modelId="{0E8487F0-3411-4A4A-957A-CF6B8C2EC52B}" type="pres">
      <dgm:prSet presAssocID="{7603910F-ABE5-457B-88BB-DBEA63C05A7A}" presName="diagram" presStyleCnt="0">
        <dgm:presLayoutVars>
          <dgm:dir/>
          <dgm:resizeHandles val="exact"/>
        </dgm:presLayoutVars>
      </dgm:prSet>
      <dgm:spPr/>
    </dgm:pt>
    <dgm:pt modelId="{83F342AD-10C7-44F4-87F3-42CE2DF761DE}" type="pres">
      <dgm:prSet presAssocID="{D531F184-8154-42E3-8CD1-0B58EC0CD769}" presName="node" presStyleLbl="node1" presStyleIdx="0" presStyleCnt="15">
        <dgm:presLayoutVars>
          <dgm:bulletEnabled val="1"/>
        </dgm:presLayoutVars>
      </dgm:prSet>
      <dgm:spPr/>
    </dgm:pt>
    <dgm:pt modelId="{A382649A-D732-4FF2-A773-1BAA447975C3}" type="pres">
      <dgm:prSet presAssocID="{7EC8E016-5422-47A0-8D65-EB01DED8F86E}" presName="sibTrans" presStyleCnt="0"/>
      <dgm:spPr/>
    </dgm:pt>
    <dgm:pt modelId="{E695B116-1705-4EAD-ABF9-949547060AE3}" type="pres">
      <dgm:prSet presAssocID="{2E5B4342-A49A-4834-AEC9-9071D6C3F510}" presName="node" presStyleLbl="node1" presStyleIdx="1" presStyleCnt="15">
        <dgm:presLayoutVars>
          <dgm:bulletEnabled val="1"/>
        </dgm:presLayoutVars>
      </dgm:prSet>
      <dgm:spPr/>
    </dgm:pt>
    <dgm:pt modelId="{DD671EAF-B929-4B65-A7A7-7D02C9E220B9}" type="pres">
      <dgm:prSet presAssocID="{B46B0050-AD10-460B-913C-21DFCF7B77DC}" presName="sibTrans" presStyleCnt="0"/>
      <dgm:spPr/>
    </dgm:pt>
    <dgm:pt modelId="{51384937-48F8-4917-9F36-86679C850B46}" type="pres">
      <dgm:prSet presAssocID="{C3E6F2B0-9C0F-403D-8121-DADFD8D9F750}" presName="node" presStyleLbl="node1" presStyleIdx="2" presStyleCnt="15">
        <dgm:presLayoutVars>
          <dgm:bulletEnabled val="1"/>
        </dgm:presLayoutVars>
      </dgm:prSet>
      <dgm:spPr/>
    </dgm:pt>
    <dgm:pt modelId="{8AE59F3F-7E25-4D1E-83D0-3B055F934793}" type="pres">
      <dgm:prSet presAssocID="{2BB8F992-BD43-4721-8492-65F6CA20C66E}" presName="sibTrans" presStyleCnt="0"/>
      <dgm:spPr/>
    </dgm:pt>
    <dgm:pt modelId="{42FE0B2A-7224-4F5F-90B0-A6F2F3935578}" type="pres">
      <dgm:prSet presAssocID="{3D14B7D9-C353-40CA-BFD9-9DDBD56E5EC6}" presName="node" presStyleLbl="node1" presStyleIdx="3" presStyleCnt="15">
        <dgm:presLayoutVars>
          <dgm:bulletEnabled val="1"/>
        </dgm:presLayoutVars>
      </dgm:prSet>
      <dgm:spPr/>
    </dgm:pt>
    <dgm:pt modelId="{ADD17AB2-556E-4526-9DE8-658BF8F616AA}" type="pres">
      <dgm:prSet presAssocID="{7160B0D3-495B-49AA-9A61-A6894DD5A0BF}" presName="sibTrans" presStyleCnt="0"/>
      <dgm:spPr/>
    </dgm:pt>
    <dgm:pt modelId="{A4695D06-0A95-4DBA-A9A1-4A7548FAC4ED}" type="pres">
      <dgm:prSet presAssocID="{AF03B07B-FDC0-430F-9689-70AA017B021D}" presName="node" presStyleLbl="node1" presStyleIdx="4" presStyleCnt="15">
        <dgm:presLayoutVars>
          <dgm:bulletEnabled val="1"/>
        </dgm:presLayoutVars>
      </dgm:prSet>
      <dgm:spPr/>
    </dgm:pt>
    <dgm:pt modelId="{95DD323F-A5BE-4745-9A59-D8118CB12F59}" type="pres">
      <dgm:prSet presAssocID="{8E55880F-AC22-4D66-BD59-0C16C4890757}" presName="sibTrans" presStyleCnt="0"/>
      <dgm:spPr/>
    </dgm:pt>
    <dgm:pt modelId="{755B6C29-8BC6-44B8-B2B9-8D5986F14337}" type="pres">
      <dgm:prSet presAssocID="{F3333DAF-D695-40CA-A9F1-BCFBFFBF4AC2}" presName="node" presStyleLbl="node1" presStyleIdx="5" presStyleCnt="15">
        <dgm:presLayoutVars>
          <dgm:bulletEnabled val="1"/>
        </dgm:presLayoutVars>
      </dgm:prSet>
      <dgm:spPr/>
    </dgm:pt>
    <dgm:pt modelId="{C46DFC43-F32F-43CA-9579-2524785C82F8}" type="pres">
      <dgm:prSet presAssocID="{B818219D-99DC-43D5-87CE-9654F8F702C4}" presName="sibTrans" presStyleCnt="0"/>
      <dgm:spPr/>
    </dgm:pt>
    <dgm:pt modelId="{7EC065B0-FB6A-44E6-A7C6-908547D03584}" type="pres">
      <dgm:prSet presAssocID="{9F8DF028-25BD-48D7-A83C-1874177BC7B4}" presName="node" presStyleLbl="node1" presStyleIdx="6" presStyleCnt="15" custLinFactNeighborX="75" custLinFactNeighborY="-50">
        <dgm:presLayoutVars>
          <dgm:bulletEnabled val="1"/>
        </dgm:presLayoutVars>
      </dgm:prSet>
      <dgm:spPr/>
    </dgm:pt>
    <dgm:pt modelId="{97CA6C8B-A719-4F5C-B823-74B7CAA02EB2}" type="pres">
      <dgm:prSet presAssocID="{2E83A206-119A-4617-AE74-DB91DDFA793B}" presName="sibTrans" presStyleCnt="0"/>
      <dgm:spPr/>
    </dgm:pt>
    <dgm:pt modelId="{F7264EA1-3AD9-478C-91A5-C7F58AAF2790}" type="pres">
      <dgm:prSet presAssocID="{8C2413A2-B9FB-466A-984A-B08EA7DC3146}" presName="node" presStyleLbl="node1" presStyleIdx="7" presStyleCnt="15" custLinFactNeighborX="75" custLinFactNeighborY="-50">
        <dgm:presLayoutVars>
          <dgm:bulletEnabled val="1"/>
        </dgm:presLayoutVars>
      </dgm:prSet>
      <dgm:spPr/>
    </dgm:pt>
    <dgm:pt modelId="{FAA53BED-33F5-463A-8A6C-22866C19BB12}" type="pres">
      <dgm:prSet presAssocID="{C8BD2777-FE4E-41F7-89D4-DC39D9A2BECF}" presName="sibTrans" presStyleCnt="0"/>
      <dgm:spPr/>
    </dgm:pt>
    <dgm:pt modelId="{92E32850-4498-4317-AF41-60D1ECDDBAA7}" type="pres">
      <dgm:prSet presAssocID="{D5196D37-BD6E-4F9E-BD0D-99B76B3661F3}" presName="node" presStyleLbl="node1" presStyleIdx="8" presStyleCnt="15">
        <dgm:presLayoutVars>
          <dgm:bulletEnabled val="1"/>
        </dgm:presLayoutVars>
      </dgm:prSet>
      <dgm:spPr/>
    </dgm:pt>
    <dgm:pt modelId="{919DF75A-A5BC-4EA5-A5D5-9F881AA01DBF}" type="pres">
      <dgm:prSet presAssocID="{0CB4A8F8-B72F-4771-9591-DDF5DB184412}" presName="sibTrans" presStyleCnt="0"/>
      <dgm:spPr/>
    </dgm:pt>
    <dgm:pt modelId="{D7311217-E7F1-4849-94EA-6AC46CED1DEC}" type="pres">
      <dgm:prSet presAssocID="{FAEB2D9A-5F23-4352-801D-7FC589046378}" presName="node" presStyleLbl="node1" presStyleIdx="9" presStyleCnt="15">
        <dgm:presLayoutVars>
          <dgm:bulletEnabled val="1"/>
        </dgm:presLayoutVars>
      </dgm:prSet>
      <dgm:spPr/>
    </dgm:pt>
    <dgm:pt modelId="{492F8B85-B7E8-4F1A-B400-F1FC8A9FF34D}" type="pres">
      <dgm:prSet presAssocID="{66CF573B-E2AD-42B2-8C17-9D8438A86190}" presName="sibTrans" presStyleCnt="0"/>
      <dgm:spPr/>
    </dgm:pt>
    <dgm:pt modelId="{5888AC43-3B77-41B1-BDC8-8BEEDF3A247E}" type="pres">
      <dgm:prSet presAssocID="{879F388C-06A1-4A07-989C-F01A0987E5BE}" presName="node" presStyleLbl="node1" presStyleIdx="10" presStyleCnt="15">
        <dgm:presLayoutVars>
          <dgm:bulletEnabled val="1"/>
        </dgm:presLayoutVars>
      </dgm:prSet>
      <dgm:spPr/>
    </dgm:pt>
    <dgm:pt modelId="{3730F2E9-2902-43AF-B0CE-ED1ED112B81B}" type="pres">
      <dgm:prSet presAssocID="{651BB6E3-F763-4BD2-A070-BB6B0B23EA5B}" presName="sibTrans" presStyleCnt="0"/>
      <dgm:spPr/>
    </dgm:pt>
    <dgm:pt modelId="{FE4C547A-8C70-490B-9C5B-1B12598DB561}" type="pres">
      <dgm:prSet presAssocID="{102C13F1-341F-4B3F-8151-C082BDC498D9}" presName="node" presStyleLbl="node1" presStyleIdx="11" presStyleCnt="15">
        <dgm:presLayoutVars>
          <dgm:bulletEnabled val="1"/>
        </dgm:presLayoutVars>
      </dgm:prSet>
      <dgm:spPr/>
    </dgm:pt>
    <dgm:pt modelId="{AB757241-CF60-47BA-9099-A1863387F282}" type="pres">
      <dgm:prSet presAssocID="{EE3289FB-1668-4572-8F76-278703AC9A58}" presName="sibTrans" presStyleCnt="0"/>
      <dgm:spPr/>
    </dgm:pt>
    <dgm:pt modelId="{630E8DA9-0C12-403F-8B4C-B2BFB91222CC}" type="pres">
      <dgm:prSet presAssocID="{F886744A-9DDE-44D2-9515-3EF8BC769AA6}" presName="node" presStyleLbl="node1" presStyleIdx="12" presStyleCnt="15">
        <dgm:presLayoutVars>
          <dgm:bulletEnabled val="1"/>
        </dgm:presLayoutVars>
      </dgm:prSet>
      <dgm:spPr/>
    </dgm:pt>
    <dgm:pt modelId="{F74D96AC-26B2-42A4-8F06-8EEC57D969C6}" type="pres">
      <dgm:prSet presAssocID="{EA86836B-5778-4004-89DB-826CA45EC228}" presName="sibTrans" presStyleCnt="0"/>
      <dgm:spPr/>
    </dgm:pt>
    <dgm:pt modelId="{D1E4046B-3495-4FEC-9166-C595473850D6}" type="pres">
      <dgm:prSet presAssocID="{44D91543-3F5E-403A-B5D7-91C628EDEC04}" presName="node" presStyleLbl="node1" presStyleIdx="13" presStyleCnt="15">
        <dgm:presLayoutVars>
          <dgm:bulletEnabled val="1"/>
        </dgm:presLayoutVars>
      </dgm:prSet>
      <dgm:spPr/>
    </dgm:pt>
    <dgm:pt modelId="{2B1C166D-9316-4E7B-9737-4939A23E6907}" type="pres">
      <dgm:prSet presAssocID="{3234B0C2-2137-4D62-AEDA-0690992660C2}" presName="sibTrans" presStyleCnt="0"/>
      <dgm:spPr/>
    </dgm:pt>
    <dgm:pt modelId="{23B4E575-DD38-419B-BBA8-D89A10F484B2}" type="pres">
      <dgm:prSet presAssocID="{C0747E5F-0BED-4367-925F-1423467165CB}" presName="node" presStyleLbl="node1" presStyleIdx="14" presStyleCnt="15" custLinFactNeighborX="1119" custLinFactNeighborY="120">
        <dgm:presLayoutVars>
          <dgm:bulletEnabled val="1"/>
        </dgm:presLayoutVars>
      </dgm:prSet>
      <dgm:spPr/>
    </dgm:pt>
  </dgm:ptLst>
  <dgm:cxnLst>
    <dgm:cxn modelId="{2EFB8011-4E71-474F-AFBC-D230425E63E5}" type="presOf" srcId="{F886744A-9DDE-44D2-9515-3EF8BC769AA6}" destId="{630E8DA9-0C12-403F-8B4C-B2BFB91222CC}" srcOrd="0" destOrd="0" presId="urn:microsoft.com/office/officeart/2005/8/layout/default"/>
    <dgm:cxn modelId="{3B1FB231-6A16-4A6E-811C-20A711AA6A07}" srcId="{7603910F-ABE5-457B-88BB-DBEA63C05A7A}" destId="{F886744A-9DDE-44D2-9515-3EF8BC769AA6}" srcOrd="12" destOrd="0" parTransId="{412A811A-5FD7-4A30-865E-26BCDC6A69A6}" sibTransId="{EA86836B-5778-4004-89DB-826CA45EC228}"/>
    <dgm:cxn modelId="{3FB7EB34-A1C4-4979-9A21-75508A2BB489}" type="presOf" srcId="{44D91543-3F5E-403A-B5D7-91C628EDEC04}" destId="{D1E4046B-3495-4FEC-9166-C595473850D6}" srcOrd="0" destOrd="0" presId="urn:microsoft.com/office/officeart/2005/8/layout/default"/>
    <dgm:cxn modelId="{F0F49B3D-C6FC-4368-B0B9-D03285C32AAE}" srcId="{7603910F-ABE5-457B-88BB-DBEA63C05A7A}" destId="{3D14B7D9-C353-40CA-BFD9-9DDBD56E5EC6}" srcOrd="3" destOrd="0" parTransId="{A6399EB8-FBC2-4A52-B0DA-9C5877D7012A}" sibTransId="{7160B0D3-495B-49AA-9A61-A6894DD5A0BF}"/>
    <dgm:cxn modelId="{D27A453F-63F0-4A0B-8870-C7C903821B4B}" type="presOf" srcId="{D531F184-8154-42E3-8CD1-0B58EC0CD769}" destId="{83F342AD-10C7-44F4-87F3-42CE2DF761DE}" srcOrd="0" destOrd="0" presId="urn:microsoft.com/office/officeart/2005/8/layout/default"/>
    <dgm:cxn modelId="{BA517F66-1B7D-42C0-B12D-0C164C1D39CA}" type="presOf" srcId="{C3E6F2B0-9C0F-403D-8121-DADFD8D9F750}" destId="{51384937-48F8-4917-9F36-86679C850B46}" srcOrd="0" destOrd="0" presId="urn:microsoft.com/office/officeart/2005/8/layout/default"/>
    <dgm:cxn modelId="{E561EB49-A40C-4C1F-8325-DB6C65531DB3}" srcId="{7603910F-ABE5-457B-88BB-DBEA63C05A7A}" destId="{F3333DAF-D695-40CA-A9F1-BCFBFFBF4AC2}" srcOrd="5" destOrd="0" parTransId="{2E2A8585-980D-446C-97C6-432F747940AD}" sibTransId="{B818219D-99DC-43D5-87CE-9654F8F702C4}"/>
    <dgm:cxn modelId="{3D85646A-EE8B-48A2-B427-F39E329B9766}" type="presOf" srcId="{8C2413A2-B9FB-466A-984A-B08EA7DC3146}" destId="{F7264EA1-3AD9-478C-91A5-C7F58AAF2790}" srcOrd="0" destOrd="0" presId="urn:microsoft.com/office/officeart/2005/8/layout/default"/>
    <dgm:cxn modelId="{2008414B-1D3D-423D-8DA5-2F39030CFE97}" srcId="{7603910F-ABE5-457B-88BB-DBEA63C05A7A}" destId="{C3E6F2B0-9C0F-403D-8121-DADFD8D9F750}" srcOrd="2" destOrd="0" parTransId="{9A1182A8-61F9-442D-8A2A-539F614C67B0}" sibTransId="{2BB8F992-BD43-4721-8492-65F6CA20C66E}"/>
    <dgm:cxn modelId="{73246553-3851-4D04-971B-8734E4D846AE}" srcId="{7603910F-ABE5-457B-88BB-DBEA63C05A7A}" destId="{FAEB2D9A-5F23-4352-801D-7FC589046378}" srcOrd="9" destOrd="0" parTransId="{E48B1A3A-8D36-412B-92A1-A95446F91774}" sibTransId="{66CF573B-E2AD-42B2-8C17-9D8438A86190}"/>
    <dgm:cxn modelId="{C1DF5854-1253-4162-B6CB-6AB023582DBC}" type="presOf" srcId="{FAEB2D9A-5F23-4352-801D-7FC589046378}" destId="{D7311217-E7F1-4849-94EA-6AC46CED1DEC}" srcOrd="0" destOrd="0" presId="urn:microsoft.com/office/officeart/2005/8/layout/default"/>
    <dgm:cxn modelId="{FB600E81-DB77-456E-9FB5-54C8E92982D3}" type="presOf" srcId="{D5196D37-BD6E-4F9E-BD0D-99B76B3661F3}" destId="{92E32850-4498-4317-AF41-60D1ECDDBAA7}" srcOrd="0" destOrd="0" presId="urn:microsoft.com/office/officeart/2005/8/layout/default"/>
    <dgm:cxn modelId="{13EE809D-D52C-4DCF-850E-1D89401F34E0}" srcId="{7603910F-ABE5-457B-88BB-DBEA63C05A7A}" destId="{D5196D37-BD6E-4F9E-BD0D-99B76B3661F3}" srcOrd="8" destOrd="0" parTransId="{9F4B6D03-C9F5-4CA8-9378-27957DFFCD37}" sibTransId="{0CB4A8F8-B72F-4771-9591-DDF5DB184412}"/>
    <dgm:cxn modelId="{F8B3F19F-C3FD-4FE5-B663-E15CAD389B7E}" srcId="{7603910F-ABE5-457B-88BB-DBEA63C05A7A}" destId="{9F8DF028-25BD-48D7-A83C-1874177BC7B4}" srcOrd="6" destOrd="0" parTransId="{E8F1F1F4-C349-4135-9F99-F58792A46229}" sibTransId="{2E83A206-119A-4617-AE74-DB91DDFA793B}"/>
    <dgm:cxn modelId="{352079A1-80C4-443F-B955-B288434942E3}" srcId="{7603910F-ABE5-457B-88BB-DBEA63C05A7A}" destId="{8C2413A2-B9FB-466A-984A-B08EA7DC3146}" srcOrd="7" destOrd="0" parTransId="{D9DEE7A4-DC66-481A-86AB-A717E3F40B10}" sibTransId="{C8BD2777-FE4E-41F7-89D4-DC39D9A2BECF}"/>
    <dgm:cxn modelId="{8AC79DA4-9A23-426E-84A4-7BDACFB116C5}" type="presOf" srcId="{7603910F-ABE5-457B-88BB-DBEA63C05A7A}" destId="{0E8487F0-3411-4A4A-957A-CF6B8C2EC52B}" srcOrd="0" destOrd="0" presId="urn:microsoft.com/office/officeart/2005/8/layout/default"/>
    <dgm:cxn modelId="{06684FB1-4B46-46CE-A32F-3A670E14C11A}" srcId="{7603910F-ABE5-457B-88BB-DBEA63C05A7A}" destId="{102C13F1-341F-4B3F-8151-C082BDC498D9}" srcOrd="11" destOrd="0" parTransId="{0AC052F4-BC51-4EEB-A73A-77F918F5E6C2}" sibTransId="{EE3289FB-1668-4572-8F76-278703AC9A58}"/>
    <dgm:cxn modelId="{9B64C5C2-5232-4AF1-AD31-12DFA866DB62}" type="presOf" srcId="{F3333DAF-D695-40CA-A9F1-BCFBFFBF4AC2}" destId="{755B6C29-8BC6-44B8-B2B9-8D5986F14337}" srcOrd="0" destOrd="0" presId="urn:microsoft.com/office/officeart/2005/8/layout/default"/>
    <dgm:cxn modelId="{7621D8C2-4D44-407C-BDED-BF9F6EF3BE71}" srcId="{7603910F-ABE5-457B-88BB-DBEA63C05A7A}" destId="{879F388C-06A1-4A07-989C-F01A0987E5BE}" srcOrd="10" destOrd="0" parTransId="{32F80203-A3D7-499E-AA55-344527F02E12}" sibTransId="{651BB6E3-F763-4BD2-A070-BB6B0B23EA5B}"/>
    <dgm:cxn modelId="{790CD6C4-12F6-43FB-AF0C-62A0E26BA67E}" srcId="{7603910F-ABE5-457B-88BB-DBEA63C05A7A}" destId="{2E5B4342-A49A-4834-AEC9-9071D6C3F510}" srcOrd="1" destOrd="0" parTransId="{6876051F-C12A-4326-94ED-13F20E090539}" sibTransId="{B46B0050-AD10-460B-913C-21DFCF7B77DC}"/>
    <dgm:cxn modelId="{96FA2BC6-E8AD-4E53-AD1B-6A1008FE54A4}" type="presOf" srcId="{102C13F1-341F-4B3F-8151-C082BDC498D9}" destId="{FE4C547A-8C70-490B-9C5B-1B12598DB561}" srcOrd="0" destOrd="0" presId="urn:microsoft.com/office/officeart/2005/8/layout/default"/>
    <dgm:cxn modelId="{31868CC8-2A7F-4CF2-84A0-7249D9718418}" type="presOf" srcId="{C0747E5F-0BED-4367-925F-1423467165CB}" destId="{23B4E575-DD38-419B-BBA8-D89A10F484B2}" srcOrd="0" destOrd="0" presId="urn:microsoft.com/office/officeart/2005/8/layout/default"/>
    <dgm:cxn modelId="{907F7DCD-08C2-4781-90FF-A7827DFCF17D}" type="presOf" srcId="{2E5B4342-A49A-4834-AEC9-9071D6C3F510}" destId="{E695B116-1705-4EAD-ABF9-949547060AE3}" srcOrd="0" destOrd="0" presId="urn:microsoft.com/office/officeart/2005/8/layout/default"/>
    <dgm:cxn modelId="{70B65AD4-FD48-4C7A-9504-FA012A8D06D7}" srcId="{7603910F-ABE5-457B-88BB-DBEA63C05A7A}" destId="{AF03B07B-FDC0-430F-9689-70AA017B021D}" srcOrd="4" destOrd="0" parTransId="{1B3AD36D-107B-428B-A064-6C9BD741B696}" sibTransId="{8E55880F-AC22-4D66-BD59-0C16C4890757}"/>
    <dgm:cxn modelId="{F554C6DF-E365-474A-B414-872BF6AC5448}" type="presOf" srcId="{9F8DF028-25BD-48D7-A83C-1874177BC7B4}" destId="{7EC065B0-FB6A-44E6-A7C6-908547D03584}" srcOrd="0" destOrd="0" presId="urn:microsoft.com/office/officeart/2005/8/layout/default"/>
    <dgm:cxn modelId="{0D211DE5-E848-44F8-8CD1-2430A5580E59}" type="presOf" srcId="{3D14B7D9-C353-40CA-BFD9-9DDBD56E5EC6}" destId="{42FE0B2A-7224-4F5F-90B0-A6F2F3935578}" srcOrd="0" destOrd="0" presId="urn:microsoft.com/office/officeart/2005/8/layout/default"/>
    <dgm:cxn modelId="{DFA667E5-1EF2-49CC-827A-674320391109}" type="presOf" srcId="{879F388C-06A1-4A07-989C-F01A0987E5BE}" destId="{5888AC43-3B77-41B1-BDC8-8BEEDF3A247E}" srcOrd="0" destOrd="0" presId="urn:microsoft.com/office/officeart/2005/8/layout/default"/>
    <dgm:cxn modelId="{3DC3EAED-6B29-4D3A-98B5-AADE1AC6201C}" srcId="{7603910F-ABE5-457B-88BB-DBEA63C05A7A}" destId="{44D91543-3F5E-403A-B5D7-91C628EDEC04}" srcOrd="13" destOrd="0" parTransId="{37F67179-D703-4D36-9AC4-FA4C347928FB}" sibTransId="{3234B0C2-2137-4D62-AEDA-0690992660C2}"/>
    <dgm:cxn modelId="{FD8147EF-5F50-4E55-9D3C-C208F4BBBD50}" srcId="{7603910F-ABE5-457B-88BB-DBEA63C05A7A}" destId="{D531F184-8154-42E3-8CD1-0B58EC0CD769}" srcOrd="0" destOrd="0" parTransId="{E4F25353-0410-4858-B4C4-9AE1908C44C9}" sibTransId="{7EC8E016-5422-47A0-8D65-EB01DED8F86E}"/>
    <dgm:cxn modelId="{56C5D5F4-1EAA-45D2-95F3-E59A3EED4CC3}" srcId="{7603910F-ABE5-457B-88BB-DBEA63C05A7A}" destId="{C0747E5F-0BED-4367-925F-1423467165CB}" srcOrd="14" destOrd="0" parTransId="{427AA1BF-3BB0-424C-B8B9-84BC9D7DB3BE}" sibTransId="{5CB10380-8EAB-4CCA-9133-BE53A7934A41}"/>
    <dgm:cxn modelId="{3DA496F8-D300-4AA2-BB84-D3B5BCC50BAF}" type="presOf" srcId="{AF03B07B-FDC0-430F-9689-70AA017B021D}" destId="{A4695D06-0A95-4DBA-A9A1-4A7548FAC4ED}" srcOrd="0" destOrd="0" presId="urn:microsoft.com/office/officeart/2005/8/layout/default"/>
    <dgm:cxn modelId="{9D64F771-39C6-4DB2-8714-07CC921AB28A}" type="presParOf" srcId="{0E8487F0-3411-4A4A-957A-CF6B8C2EC52B}" destId="{83F342AD-10C7-44F4-87F3-42CE2DF761DE}" srcOrd="0" destOrd="0" presId="urn:microsoft.com/office/officeart/2005/8/layout/default"/>
    <dgm:cxn modelId="{E52530C0-84E9-49A3-BA83-A6A36A6CA23B}" type="presParOf" srcId="{0E8487F0-3411-4A4A-957A-CF6B8C2EC52B}" destId="{A382649A-D732-4FF2-A773-1BAA447975C3}" srcOrd="1" destOrd="0" presId="urn:microsoft.com/office/officeart/2005/8/layout/default"/>
    <dgm:cxn modelId="{F5CAEA26-3C8F-4F2F-9540-19515EB75335}" type="presParOf" srcId="{0E8487F0-3411-4A4A-957A-CF6B8C2EC52B}" destId="{E695B116-1705-4EAD-ABF9-949547060AE3}" srcOrd="2" destOrd="0" presId="urn:microsoft.com/office/officeart/2005/8/layout/default"/>
    <dgm:cxn modelId="{1F5F755C-C737-4121-836D-456AE1FBD203}" type="presParOf" srcId="{0E8487F0-3411-4A4A-957A-CF6B8C2EC52B}" destId="{DD671EAF-B929-4B65-A7A7-7D02C9E220B9}" srcOrd="3" destOrd="0" presId="urn:microsoft.com/office/officeart/2005/8/layout/default"/>
    <dgm:cxn modelId="{B20F02AA-137F-493C-9EB2-837B1A148017}" type="presParOf" srcId="{0E8487F0-3411-4A4A-957A-CF6B8C2EC52B}" destId="{51384937-48F8-4917-9F36-86679C850B46}" srcOrd="4" destOrd="0" presId="urn:microsoft.com/office/officeart/2005/8/layout/default"/>
    <dgm:cxn modelId="{9A4C6315-A8E3-45FD-812E-DA595371E26D}" type="presParOf" srcId="{0E8487F0-3411-4A4A-957A-CF6B8C2EC52B}" destId="{8AE59F3F-7E25-4D1E-83D0-3B055F934793}" srcOrd="5" destOrd="0" presId="urn:microsoft.com/office/officeart/2005/8/layout/default"/>
    <dgm:cxn modelId="{33175138-0830-4D9C-874D-90F42215D0DB}" type="presParOf" srcId="{0E8487F0-3411-4A4A-957A-CF6B8C2EC52B}" destId="{42FE0B2A-7224-4F5F-90B0-A6F2F3935578}" srcOrd="6" destOrd="0" presId="urn:microsoft.com/office/officeart/2005/8/layout/default"/>
    <dgm:cxn modelId="{2E26147A-D655-4D87-AC7D-83142DBDD610}" type="presParOf" srcId="{0E8487F0-3411-4A4A-957A-CF6B8C2EC52B}" destId="{ADD17AB2-556E-4526-9DE8-658BF8F616AA}" srcOrd="7" destOrd="0" presId="urn:microsoft.com/office/officeart/2005/8/layout/default"/>
    <dgm:cxn modelId="{230D6F76-072F-4701-A1BB-6E2663F8213D}" type="presParOf" srcId="{0E8487F0-3411-4A4A-957A-CF6B8C2EC52B}" destId="{A4695D06-0A95-4DBA-A9A1-4A7548FAC4ED}" srcOrd="8" destOrd="0" presId="urn:microsoft.com/office/officeart/2005/8/layout/default"/>
    <dgm:cxn modelId="{CF35CE51-09D0-4B4F-A0D7-904C66302C92}" type="presParOf" srcId="{0E8487F0-3411-4A4A-957A-CF6B8C2EC52B}" destId="{95DD323F-A5BE-4745-9A59-D8118CB12F59}" srcOrd="9" destOrd="0" presId="urn:microsoft.com/office/officeart/2005/8/layout/default"/>
    <dgm:cxn modelId="{130CDC62-B2E3-4CDD-A796-818416CD645D}" type="presParOf" srcId="{0E8487F0-3411-4A4A-957A-CF6B8C2EC52B}" destId="{755B6C29-8BC6-44B8-B2B9-8D5986F14337}" srcOrd="10" destOrd="0" presId="urn:microsoft.com/office/officeart/2005/8/layout/default"/>
    <dgm:cxn modelId="{6DED68D0-4DE0-495E-8EEC-2C09585FCD87}" type="presParOf" srcId="{0E8487F0-3411-4A4A-957A-CF6B8C2EC52B}" destId="{C46DFC43-F32F-43CA-9579-2524785C82F8}" srcOrd="11" destOrd="0" presId="urn:microsoft.com/office/officeart/2005/8/layout/default"/>
    <dgm:cxn modelId="{04CAC4C2-094E-4F67-B3BF-4999EFB713CA}" type="presParOf" srcId="{0E8487F0-3411-4A4A-957A-CF6B8C2EC52B}" destId="{7EC065B0-FB6A-44E6-A7C6-908547D03584}" srcOrd="12" destOrd="0" presId="urn:microsoft.com/office/officeart/2005/8/layout/default"/>
    <dgm:cxn modelId="{DDA2F173-4AA3-469A-AE68-15EF1AA9DAB2}" type="presParOf" srcId="{0E8487F0-3411-4A4A-957A-CF6B8C2EC52B}" destId="{97CA6C8B-A719-4F5C-B823-74B7CAA02EB2}" srcOrd="13" destOrd="0" presId="urn:microsoft.com/office/officeart/2005/8/layout/default"/>
    <dgm:cxn modelId="{111EE010-B946-4360-B43F-9391B71670CD}" type="presParOf" srcId="{0E8487F0-3411-4A4A-957A-CF6B8C2EC52B}" destId="{F7264EA1-3AD9-478C-91A5-C7F58AAF2790}" srcOrd="14" destOrd="0" presId="urn:microsoft.com/office/officeart/2005/8/layout/default"/>
    <dgm:cxn modelId="{723BFA9E-74B6-4FCB-9CC3-ADD79836EA86}" type="presParOf" srcId="{0E8487F0-3411-4A4A-957A-CF6B8C2EC52B}" destId="{FAA53BED-33F5-463A-8A6C-22866C19BB12}" srcOrd="15" destOrd="0" presId="urn:microsoft.com/office/officeart/2005/8/layout/default"/>
    <dgm:cxn modelId="{FB05EA80-B2A9-499B-AF30-98FA1A86D80D}" type="presParOf" srcId="{0E8487F0-3411-4A4A-957A-CF6B8C2EC52B}" destId="{92E32850-4498-4317-AF41-60D1ECDDBAA7}" srcOrd="16" destOrd="0" presId="urn:microsoft.com/office/officeart/2005/8/layout/default"/>
    <dgm:cxn modelId="{5EAC88ED-CF38-47CD-A710-55A67183022A}" type="presParOf" srcId="{0E8487F0-3411-4A4A-957A-CF6B8C2EC52B}" destId="{919DF75A-A5BC-4EA5-A5D5-9F881AA01DBF}" srcOrd="17" destOrd="0" presId="urn:microsoft.com/office/officeart/2005/8/layout/default"/>
    <dgm:cxn modelId="{14BCCD80-6B49-47F6-AB6D-894F2177DE0E}" type="presParOf" srcId="{0E8487F0-3411-4A4A-957A-CF6B8C2EC52B}" destId="{D7311217-E7F1-4849-94EA-6AC46CED1DEC}" srcOrd="18" destOrd="0" presId="urn:microsoft.com/office/officeart/2005/8/layout/default"/>
    <dgm:cxn modelId="{4F8CF4AC-FF49-4DA0-BA34-A62622D28252}" type="presParOf" srcId="{0E8487F0-3411-4A4A-957A-CF6B8C2EC52B}" destId="{492F8B85-B7E8-4F1A-B400-F1FC8A9FF34D}" srcOrd="19" destOrd="0" presId="urn:microsoft.com/office/officeart/2005/8/layout/default"/>
    <dgm:cxn modelId="{C770018F-4BE8-4990-974D-ACE6FF231133}" type="presParOf" srcId="{0E8487F0-3411-4A4A-957A-CF6B8C2EC52B}" destId="{5888AC43-3B77-41B1-BDC8-8BEEDF3A247E}" srcOrd="20" destOrd="0" presId="urn:microsoft.com/office/officeart/2005/8/layout/default"/>
    <dgm:cxn modelId="{B15CF48C-D116-45D9-8525-C1A55B904811}" type="presParOf" srcId="{0E8487F0-3411-4A4A-957A-CF6B8C2EC52B}" destId="{3730F2E9-2902-43AF-B0CE-ED1ED112B81B}" srcOrd="21" destOrd="0" presId="urn:microsoft.com/office/officeart/2005/8/layout/default"/>
    <dgm:cxn modelId="{C6C44F6A-8C18-40CB-B85C-B36F33A40ACF}" type="presParOf" srcId="{0E8487F0-3411-4A4A-957A-CF6B8C2EC52B}" destId="{FE4C547A-8C70-490B-9C5B-1B12598DB561}" srcOrd="22" destOrd="0" presId="urn:microsoft.com/office/officeart/2005/8/layout/default"/>
    <dgm:cxn modelId="{E6677A34-08AA-4223-AC31-AB19C25BB99B}" type="presParOf" srcId="{0E8487F0-3411-4A4A-957A-CF6B8C2EC52B}" destId="{AB757241-CF60-47BA-9099-A1863387F282}" srcOrd="23" destOrd="0" presId="urn:microsoft.com/office/officeart/2005/8/layout/default"/>
    <dgm:cxn modelId="{06FEFA85-5FD8-4FED-A175-FA74C33B4E84}" type="presParOf" srcId="{0E8487F0-3411-4A4A-957A-CF6B8C2EC52B}" destId="{630E8DA9-0C12-403F-8B4C-B2BFB91222CC}" srcOrd="24" destOrd="0" presId="urn:microsoft.com/office/officeart/2005/8/layout/default"/>
    <dgm:cxn modelId="{FE9859A4-1671-4D95-A1A9-510E7684D06F}" type="presParOf" srcId="{0E8487F0-3411-4A4A-957A-CF6B8C2EC52B}" destId="{F74D96AC-26B2-42A4-8F06-8EEC57D969C6}" srcOrd="25" destOrd="0" presId="urn:microsoft.com/office/officeart/2005/8/layout/default"/>
    <dgm:cxn modelId="{D706126B-8EE5-4297-9D7F-4FF23AA4772F}" type="presParOf" srcId="{0E8487F0-3411-4A4A-957A-CF6B8C2EC52B}" destId="{D1E4046B-3495-4FEC-9166-C595473850D6}" srcOrd="26" destOrd="0" presId="urn:microsoft.com/office/officeart/2005/8/layout/default"/>
    <dgm:cxn modelId="{2B5E7811-8B78-4157-996F-FAEE42B7EA66}" type="presParOf" srcId="{0E8487F0-3411-4A4A-957A-CF6B8C2EC52B}" destId="{2B1C166D-9316-4E7B-9737-4939A23E6907}" srcOrd="27" destOrd="0" presId="urn:microsoft.com/office/officeart/2005/8/layout/default"/>
    <dgm:cxn modelId="{AFC24AB0-8681-4E2D-A2E4-B8BB13E911F5}" type="presParOf" srcId="{0E8487F0-3411-4A4A-957A-CF6B8C2EC52B}" destId="{23B4E575-DD38-419B-BBA8-D89A10F484B2}" srcOrd="2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9F420D-EBC0-4148-BAB8-1F50572A1DB3}"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52C6B02E-E45D-47D1-B058-25205E58FC46}">
      <dgm:prSet/>
      <dgm:spPr/>
      <dgm:t>
        <a:bodyPr/>
        <a:lstStyle/>
        <a:p>
          <a:r>
            <a:rPr lang="en-GB" dirty="0"/>
            <a:t>Your co-workers?</a:t>
          </a:r>
          <a:endParaRPr lang="en-US" dirty="0"/>
        </a:p>
      </dgm:t>
    </dgm:pt>
    <dgm:pt modelId="{9754B58B-5953-4169-8E39-2B35FCFF614E}" type="parTrans" cxnId="{2B7EF4AD-D31F-4B53-AD75-95668BCD775D}">
      <dgm:prSet/>
      <dgm:spPr/>
      <dgm:t>
        <a:bodyPr/>
        <a:lstStyle/>
        <a:p>
          <a:endParaRPr lang="en-US"/>
        </a:p>
      </dgm:t>
    </dgm:pt>
    <dgm:pt modelId="{107CE69B-9E96-415F-AE99-30C65893F1DF}" type="sibTrans" cxnId="{2B7EF4AD-D31F-4B53-AD75-95668BCD775D}">
      <dgm:prSet/>
      <dgm:spPr/>
      <dgm:t>
        <a:bodyPr/>
        <a:lstStyle/>
        <a:p>
          <a:endParaRPr lang="en-US"/>
        </a:p>
      </dgm:t>
    </dgm:pt>
    <dgm:pt modelId="{A4ED2EC2-5428-4FB5-A242-BDD7C08AA87A}">
      <dgm:prSet/>
      <dgm:spPr/>
      <dgm:t>
        <a:bodyPr/>
        <a:lstStyle/>
        <a:p>
          <a:r>
            <a:rPr lang="en-GB" dirty="0"/>
            <a:t>Your  line manager?</a:t>
          </a:r>
          <a:endParaRPr lang="en-US" dirty="0"/>
        </a:p>
      </dgm:t>
    </dgm:pt>
    <dgm:pt modelId="{3D4FA0D5-5F00-49BD-A393-4116F43A22C6}" type="parTrans" cxnId="{15013A1A-1D5B-4BBD-933A-E4BE7BC67E81}">
      <dgm:prSet/>
      <dgm:spPr/>
      <dgm:t>
        <a:bodyPr/>
        <a:lstStyle/>
        <a:p>
          <a:endParaRPr lang="en-US"/>
        </a:p>
      </dgm:t>
    </dgm:pt>
    <dgm:pt modelId="{EA4BF57B-5DD8-4FFC-9AD7-DBE2CB969386}" type="sibTrans" cxnId="{15013A1A-1D5B-4BBD-933A-E4BE7BC67E81}">
      <dgm:prSet/>
      <dgm:spPr/>
      <dgm:t>
        <a:bodyPr/>
        <a:lstStyle/>
        <a:p>
          <a:endParaRPr lang="en-US"/>
        </a:p>
      </dgm:t>
    </dgm:pt>
    <dgm:pt modelId="{A31D29A4-C9D1-46A9-A6FB-1C3B86ECBDAB}">
      <dgm:prSet/>
      <dgm:spPr/>
      <dgm:t>
        <a:bodyPr/>
        <a:lstStyle/>
        <a:p>
          <a:r>
            <a:rPr lang="en-GB" dirty="0"/>
            <a:t>Your department manager?</a:t>
          </a:r>
          <a:endParaRPr lang="en-US" dirty="0"/>
        </a:p>
      </dgm:t>
    </dgm:pt>
    <dgm:pt modelId="{8BEE6763-063D-4E1F-B640-2C5C735DEFFB}" type="parTrans" cxnId="{E6880051-396A-4F3F-83CB-7B9342E6A139}">
      <dgm:prSet/>
      <dgm:spPr/>
      <dgm:t>
        <a:bodyPr/>
        <a:lstStyle/>
        <a:p>
          <a:endParaRPr lang="en-US"/>
        </a:p>
      </dgm:t>
    </dgm:pt>
    <dgm:pt modelId="{C28595CF-342B-4C01-BAAB-904453F2EE84}" type="sibTrans" cxnId="{E6880051-396A-4F3F-83CB-7B9342E6A139}">
      <dgm:prSet/>
      <dgm:spPr/>
      <dgm:t>
        <a:bodyPr/>
        <a:lstStyle/>
        <a:p>
          <a:endParaRPr lang="en-US"/>
        </a:p>
      </dgm:t>
    </dgm:pt>
    <dgm:pt modelId="{C6A81EFB-85A2-4422-BDE9-34BCE089BB47}">
      <dgm:prSet/>
      <dgm:spPr/>
      <dgm:t>
        <a:bodyPr/>
        <a:lstStyle/>
        <a:p>
          <a:r>
            <a:rPr lang="en-GB" dirty="0"/>
            <a:t>The service user involved?</a:t>
          </a:r>
          <a:endParaRPr lang="en-US" dirty="0"/>
        </a:p>
      </dgm:t>
    </dgm:pt>
    <dgm:pt modelId="{93C82F96-4544-4173-8C8D-66A38F528093}" type="parTrans" cxnId="{EFA9F125-01AF-4837-B1A2-3925681CCB97}">
      <dgm:prSet/>
      <dgm:spPr/>
      <dgm:t>
        <a:bodyPr/>
        <a:lstStyle/>
        <a:p>
          <a:endParaRPr lang="en-US"/>
        </a:p>
      </dgm:t>
    </dgm:pt>
    <dgm:pt modelId="{13EBFEAB-9BB5-45BB-A62C-12A4E80FB523}" type="sibTrans" cxnId="{EFA9F125-01AF-4837-B1A2-3925681CCB97}">
      <dgm:prSet/>
      <dgm:spPr/>
      <dgm:t>
        <a:bodyPr/>
        <a:lstStyle/>
        <a:p>
          <a:endParaRPr lang="en-US"/>
        </a:p>
      </dgm:t>
    </dgm:pt>
    <dgm:pt modelId="{746E45F3-EA45-4578-A9B9-88AD60E9409D}">
      <dgm:prSet/>
      <dgm:spPr/>
      <dgm:t>
        <a:bodyPr/>
        <a:lstStyle/>
        <a:p>
          <a:r>
            <a:rPr lang="en-GB" dirty="0"/>
            <a:t>The service users family/carers?</a:t>
          </a:r>
          <a:endParaRPr lang="en-US" dirty="0"/>
        </a:p>
      </dgm:t>
    </dgm:pt>
    <dgm:pt modelId="{357964F0-3019-4641-A27C-AE363EA39B1C}" type="parTrans" cxnId="{68BF9153-0B21-4650-91EF-08CFFC09CDBD}">
      <dgm:prSet/>
      <dgm:spPr/>
      <dgm:t>
        <a:bodyPr/>
        <a:lstStyle/>
        <a:p>
          <a:endParaRPr lang="en-US"/>
        </a:p>
      </dgm:t>
    </dgm:pt>
    <dgm:pt modelId="{273D7477-B5A8-4C5E-9D57-4C3891DD19E4}" type="sibTrans" cxnId="{68BF9153-0B21-4650-91EF-08CFFC09CDBD}">
      <dgm:prSet/>
      <dgm:spPr/>
      <dgm:t>
        <a:bodyPr/>
        <a:lstStyle/>
        <a:p>
          <a:endParaRPr lang="en-US"/>
        </a:p>
      </dgm:t>
    </dgm:pt>
    <dgm:pt modelId="{809914AE-6EBF-4BBD-86A1-636B1E8E563F}" type="pres">
      <dgm:prSet presAssocID="{029F420D-EBC0-4148-BAB8-1F50572A1DB3}" presName="diagram" presStyleCnt="0">
        <dgm:presLayoutVars>
          <dgm:dir/>
          <dgm:resizeHandles val="exact"/>
        </dgm:presLayoutVars>
      </dgm:prSet>
      <dgm:spPr/>
    </dgm:pt>
    <dgm:pt modelId="{71B338B6-53E8-45C7-9B21-9FB75C951BC2}" type="pres">
      <dgm:prSet presAssocID="{52C6B02E-E45D-47D1-B058-25205E58FC46}" presName="arrow" presStyleLbl="node1" presStyleIdx="0" presStyleCnt="5">
        <dgm:presLayoutVars>
          <dgm:bulletEnabled val="1"/>
        </dgm:presLayoutVars>
      </dgm:prSet>
      <dgm:spPr/>
    </dgm:pt>
    <dgm:pt modelId="{CCE0D535-17FF-43C4-B7A3-EC82B08219BF}" type="pres">
      <dgm:prSet presAssocID="{A4ED2EC2-5428-4FB5-A242-BDD7C08AA87A}" presName="arrow" presStyleLbl="node1" presStyleIdx="1" presStyleCnt="5">
        <dgm:presLayoutVars>
          <dgm:bulletEnabled val="1"/>
        </dgm:presLayoutVars>
      </dgm:prSet>
      <dgm:spPr/>
    </dgm:pt>
    <dgm:pt modelId="{11FFC6D6-6385-481B-913C-5947E00F924A}" type="pres">
      <dgm:prSet presAssocID="{A31D29A4-C9D1-46A9-A6FB-1C3B86ECBDAB}" presName="arrow" presStyleLbl="node1" presStyleIdx="2" presStyleCnt="5">
        <dgm:presLayoutVars>
          <dgm:bulletEnabled val="1"/>
        </dgm:presLayoutVars>
      </dgm:prSet>
      <dgm:spPr/>
    </dgm:pt>
    <dgm:pt modelId="{09330F9E-6BF5-4143-AF58-27CE7A895896}" type="pres">
      <dgm:prSet presAssocID="{C6A81EFB-85A2-4422-BDE9-34BCE089BB47}" presName="arrow" presStyleLbl="node1" presStyleIdx="3" presStyleCnt="5">
        <dgm:presLayoutVars>
          <dgm:bulletEnabled val="1"/>
        </dgm:presLayoutVars>
      </dgm:prSet>
      <dgm:spPr/>
    </dgm:pt>
    <dgm:pt modelId="{CF5CF2BC-49F2-49C7-A08A-9E5A391B52F8}" type="pres">
      <dgm:prSet presAssocID="{746E45F3-EA45-4578-A9B9-88AD60E9409D}" presName="arrow" presStyleLbl="node1" presStyleIdx="4" presStyleCnt="5">
        <dgm:presLayoutVars>
          <dgm:bulletEnabled val="1"/>
        </dgm:presLayoutVars>
      </dgm:prSet>
      <dgm:spPr/>
    </dgm:pt>
  </dgm:ptLst>
  <dgm:cxnLst>
    <dgm:cxn modelId="{15013A1A-1D5B-4BBD-933A-E4BE7BC67E81}" srcId="{029F420D-EBC0-4148-BAB8-1F50572A1DB3}" destId="{A4ED2EC2-5428-4FB5-A242-BDD7C08AA87A}" srcOrd="1" destOrd="0" parTransId="{3D4FA0D5-5F00-49BD-A393-4116F43A22C6}" sibTransId="{EA4BF57B-5DD8-4FFC-9AD7-DBE2CB969386}"/>
    <dgm:cxn modelId="{EFA9F125-01AF-4837-B1A2-3925681CCB97}" srcId="{029F420D-EBC0-4148-BAB8-1F50572A1DB3}" destId="{C6A81EFB-85A2-4422-BDE9-34BCE089BB47}" srcOrd="3" destOrd="0" parTransId="{93C82F96-4544-4173-8C8D-66A38F528093}" sibTransId="{13EBFEAB-9BB5-45BB-A62C-12A4E80FB523}"/>
    <dgm:cxn modelId="{D36BBB2B-59C4-4C94-90F0-E06AE15C346B}" type="presOf" srcId="{52C6B02E-E45D-47D1-B058-25205E58FC46}" destId="{71B338B6-53E8-45C7-9B21-9FB75C951BC2}" srcOrd="0" destOrd="0" presId="urn:microsoft.com/office/officeart/2005/8/layout/arrow5"/>
    <dgm:cxn modelId="{8D466441-83CE-4460-BC09-A8F41C93DAD3}" type="presOf" srcId="{A31D29A4-C9D1-46A9-A6FB-1C3B86ECBDAB}" destId="{11FFC6D6-6385-481B-913C-5947E00F924A}" srcOrd="0" destOrd="0" presId="urn:microsoft.com/office/officeart/2005/8/layout/arrow5"/>
    <dgm:cxn modelId="{1782876E-2DEB-4C28-ADC5-44D908B5B395}" type="presOf" srcId="{029F420D-EBC0-4148-BAB8-1F50572A1DB3}" destId="{809914AE-6EBF-4BBD-86A1-636B1E8E563F}" srcOrd="0" destOrd="0" presId="urn:microsoft.com/office/officeart/2005/8/layout/arrow5"/>
    <dgm:cxn modelId="{E6880051-396A-4F3F-83CB-7B9342E6A139}" srcId="{029F420D-EBC0-4148-BAB8-1F50572A1DB3}" destId="{A31D29A4-C9D1-46A9-A6FB-1C3B86ECBDAB}" srcOrd="2" destOrd="0" parTransId="{8BEE6763-063D-4E1F-B640-2C5C735DEFFB}" sibTransId="{C28595CF-342B-4C01-BAAB-904453F2EE84}"/>
    <dgm:cxn modelId="{68BF9153-0B21-4650-91EF-08CFFC09CDBD}" srcId="{029F420D-EBC0-4148-BAB8-1F50572A1DB3}" destId="{746E45F3-EA45-4578-A9B9-88AD60E9409D}" srcOrd="4" destOrd="0" parTransId="{357964F0-3019-4641-A27C-AE363EA39B1C}" sibTransId="{273D7477-B5A8-4C5E-9D57-4C3891DD19E4}"/>
    <dgm:cxn modelId="{19B22A7A-14CB-4EF3-8988-CBEFE410A326}" type="presOf" srcId="{C6A81EFB-85A2-4422-BDE9-34BCE089BB47}" destId="{09330F9E-6BF5-4143-AF58-27CE7A895896}" srcOrd="0" destOrd="0" presId="urn:microsoft.com/office/officeart/2005/8/layout/arrow5"/>
    <dgm:cxn modelId="{2B7EF4AD-D31F-4B53-AD75-95668BCD775D}" srcId="{029F420D-EBC0-4148-BAB8-1F50572A1DB3}" destId="{52C6B02E-E45D-47D1-B058-25205E58FC46}" srcOrd="0" destOrd="0" parTransId="{9754B58B-5953-4169-8E39-2B35FCFF614E}" sibTransId="{107CE69B-9E96-415F-AE99-30C65893F1DF}"/>
    <dgm:cxn modelId="{7AC309C0-1901-4796-988B-7F479268B27C}" type="presOf" srcId="{746E45F3-EA45-4578-A9B9-88AD60E9409D}" destId="{CF5CF2BC-49F2-49C7-A08A-9E5A391B52F8}" srcOrd="0" destOrd="0" presId="urn:microsoft.com/office/officeart/2005/8/layout/arrow5"/>
    <dgm:cxn modelId="{A93F5DE0-A319-44B7-A949-F9F5AA79F141}" type="presOf" srcId="{A4ED2EC2-5428-4FB5-A242-BDD7C08AA87A}" destId="{CCE0D535-17FF-43C4-B7A3-EC82B08219BF}" srcOrd="0" destOrd="0" presId="urn:microsoft.com/office/officeart/2005/8/layout/arrow5"/>
    <dgm:cxn modelId="{3576BDCF-BDA9-4181-AA21-26944CE5A463}" type="presParOf" srcId="{809914AE-6EBF-4BBD-86A1-636B1E8E563F}" destId="{71B338B6-53E8-45C7-9B21-9FB75C951BC2}" srcOrd="0" destOrd="0" presId="urn:microsoft.com/office/officeart/2005/8/layout/arrow5"/>
    <dgm:cxn modelId="{F07512F8-2341-412E-B5F5-0E7B20C3BDA5}" type="presParOf" srcId="{809914AE-6EBF-4BBD-86A1-636B1E8E563F}" destId="{CCE0D535-17FF-43C4-B7A3-EC82B08219BF}" srcOrd="1" destOrd="0" presId="urn:microsoft.com/office/officeart/2005/8/layout/arrow5"/>
    <dgm:cxn modelId="{31A7049C-A27F-4973-8AA8-87A6B73FF271}" type="presParOf" srcId="{809914AE-6EBF-4BBD-86A1-636B1E8E563F}" destId="{11FFC6D6-6385-481B-913C-5947E00F924A}" srcOrd="2" destOrd="0" presId="urn:microsoft.com/office/officeart/2005/8/layout/arrow5"/>
    <dgm:cxn modelId="{80742A2D-F41F-45D9-A969-6BD72DE42D49}" type="presParOf" srcId="{809914AE-6EBF-4BBD-86A1-636B1E8E563F}" destId="{09330F9E-6BF5-4143-AF58-27CE7A895896}" srcOrd="3" destOrd="0" presId="urn:microsoft.com/office/officeart/2005/8/layout/arrow5"/>
    <dgm:cxn modelId="{7BD0EC34-FC65-4179-B4D0-1664C608A075}" type="presParOf" srcId="{809914AE-6EBF-4BBD-86A1-636B1E8E563F}" destId="{CF5CF2BC-49F2-49C7-A08A-9E5A391B52F8}" srcOrd="4"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1CD6CB-7C59-4764-B79B-AA42D546234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ADC15B1-D601-454C-831E-949E3A1C7352}">
      <dgm:prSet custT="1"/>
      <dgm:spPr/>
      <dgm:t>
        <a:bodyPr/>
        <a:lstStyle/>
        <a:p>
          <a:pPr>
            <a:lnSpc>
              <a:spcPct val="100000"/>
            </a:lnSpc>
          </a:pPr>
          <a:r>
            <a:rPr lang="en-GB" sz="1800" dirty="0">
              <a:latin typeface="Arial" panose="020B0604020202020204" pitchFamily="34" charset="0"/>
              <a:cs typeface="Arial" panose="020B0604020202020204" pitchFamily="34" charset="0"/>
            </a:rPr>
            <a:t>Closely linked with Duty of Candour; included within the HCPC standards of conduct, performance and ethics are:</a:t>
          </a:r>
          <a:endParaRPr lang="en-US" sz="1800" dirty="0">
            <a:latin typeface="Arial" panose="020B0604020202020204" pitchFamily="34" charset="0"/>
            <a:cs typeface="Arial" panose="020B0604020202020204" pitchFamily="34" charset="0"/>
          </a:endParaRPr>
        </a:p>
      </dgm:t>
    </dgm:pt>
    <dgm:pt modelId="{DA645162-D451-470A-A53E-2E7E945A3558}" type="parTrans" cxnId="{808D68E6-3B3B-4F9E-9D69-07FB31DCE807}">
      <dgm:prSet/>
      <dgm:spPr/>
      <dgm:t>
        <a:bodyPr/>
        <a:lstStyle/>
        <a:p>
          <a:endParaRPr lang="en-US"/>
        </a:p>
      </dgm:t>
    </dgm:pt>
    <dgm:pt modelId="{24EDF765-807E-42FB-9497-9585FBD34BC6}" type="sibTrans" cxnId="{808D68E6-3B3B-4F9E-9D69-07FB31DCE807}">
      <dgm:prSet/>
      <dgm:spPr/>
      <dgm:t>
        <a:bodyPr/>
        <a:lstStyle/>
        <a:p>
          <a:endParaRPr lang="en-US"/>
        </a:p>
      </dgm:t>
    </dgm:pt>
    <dgm:pt modelId="{1B2B7C51-E6E9-4F6C-9802-8C48F0985D59}">
      <dgm:prSet custT="1"/>
      <dgm:spPr/>
      <dgm:t>
        <a:bodyPr/>
        <a:lstStyle/>
        <a:p>
          <a:pPr>
            <a:lnSpc>
              <a:spcPct val="100000"/>
            </a:lnSpc>
          </a:pPr>
          <a:r>
            <a:rPr lang="en-GB" sz="1800" dirty="0">
              <a:latin typeface="Arial" panose="020B0604020202020204" pitchFamily="34" charset="0"/>
              <a:cs typeface="Arial" panose="020B0604020202020204" pitchFamily="34" charset="0"/>
            </a:rPr>
            <a:t>Standard 8- be open when things go wrong</a:t>
          </a:r>
          <a:endParaRPr lang="en-US" sz="1800" dirty="0">
            <a:latin typeface="Arial" panose="020B0604020202020204" pitchFamily="34" charset="0"/>
            <a:cs typeface="Arial" panose="020B0604020202020204" pitchFamily="34" charset="0"/>
          </a:endParaRPr>
        </a:p>
      </dgm:t>
    </dgm:pt>
    <dgm:pt modelId="{343A311D-974C-43D6-9C9A-C92555EA52B9}" type="parTrans" cxnId="{74296D1F-C489-499C-9D12-234457843375}">
      <dgm:prSet/>
      <dgm:spPr/>
      <dgm:t>
        <a:bodyPr/>
        <a:lstStyle/>
        <a:p>
          <a:endParaRPr lang="en-US"/>
        </a:p>
      </dgm:t>
    </dgm:pt>
    <dgm:pt modelId="{87CC2B22-DEF0-4B52-A9F2-4738EB594B40}" type="sibTrans" cxnId="{74296D1F-C489-499C-9D12-234457843375}">
      <dgm:prSet/>
      <dgm:spPr/>
      <dgm:t>
        <a:bodyPr/>
        <a:lstStyle/>
        <a:p>
          <a:endParaRPr lang="en-US"/>
        </a:p>
      </dgm:t>
    </dgm:pt>
    <dgm:pt modelId="{8B5EB139-A8E2-410D-B1A9-F34D20AEAEE8}">
      <dgm:prSet custT="1"/>
      <dgm:spPr/>
      <dgm:t>
        <a:bodyPr/>
        <a:lstStyle/>
        <a:p>
          <a:pPr>
            <a:lnSpc>
              <a:spcPct val="100000"/>
            </a:lnSpc>
          </a:pPr>
          <a:r>
            <a:rPr lang="en-GB" sz="1600" dirty="0">
              <a:latin typeface="Arial" panose="020B0604020202020204" pitchFamily="34" charset="0"/>
              <a:cs typeface="Arial" panose="020B0604020202020204" pitchFamily="34" charset="0"/>
            </a:rPr>
            <a:t>This standard is very much based around being open with service users when things have gone wrong. This includes-</a:t>
          </a:r>
          <a:endParaRPr lang="en-US" sz="1600" dirty="0">
            <a:latin typeface="Arial" panose="020B0604020202020204" pitchFamily="34" charset="0"/>
            <a:cs typeface="Arial" panose="020B0604020202020204" pitchFamily="34" charset="0"/>
          </a:endParaRPr>
        </a:p>
      </dgm:t>
    </dgm:pt>
    <dgm:pt modelId="{9089554E-B248-4606-A227-BCFD7062552A}" type="parTrans" cxnId="{33F02C3C-D7C4-4150-961F-74FBA921D850}">
      <dgm:prSet/>
      <dgm:spPr/>
      <dgm:t>
        <a:bodyPr/>
        <a:lstStyle/>
        <a:p>
          <a:endParaRPr lang="en-US"/>
        </a:p>
      </dgm:t>
    </dgm:pt>
    <dgm:pt modelId="{9F97A610-D259-4AE3-B7BB-B77DE388AB73}" type="sibTrans" cxnId="{33F02C3C-D7C4-4150-961F-74FBA921D850}">
      <dgm:prSet/>
      <dgm:spPr/>
      <dgm:t>
        <a:bodyPr/>
        <a:lstStyle/>
        <a:p>
          <a:endParaRPr lang="en-US"/>
        </a:p>
      </dgm:t>
    </dgm:pt>
    <dgm:pt modelId="{0FE93332-F23F-41E4-9041-2FB9A56CB650}">
      <dgm:prSet custT="1"/>
      <dgm:spPr/>
      <dgm:t>
        <a:bodyPr/>
        <a:lstStyle/>
        <a:p>
          <a:r>
            <a:rPr lang="en-GB" sz="1600" b="0" i="0" dirty="0">
              <a:latin typeface="Arial" panose="020B0604020202020204" pitchFamily="34" charset="0"/>
              <a:cs typeface="Arial" panose="020B0604020202020204" pitchFamily="34" charset="0"/>
            </a:rPr>
            <a:t>Informing the service users or their carers that something has gone wrong.</a:t>
          </a:r>
          <a:endParaRPr lang="en-US" sz="1600" dirty="0">
            <a:latin typeface="Arial" panose="020B0604020202020204" pitchFamily="34" charset="0"/>
            <a:cs typeface="Arial" panose="020B0604020202020204" pitchFamily="34" charset="0"/>
          </a:endParaRPr>
        </a:p>
      </dgm:t>
    </dgm:pt>
    <dgm:pt modelId="{90410708-D2B1-40D6-BE2F-5DBBEA66D2D1}" type="parTrans" cxnId="{12F49098-6E79-4D7E-B47A-325E9982F11C}">
      <dgm:prSet/>
      <dgm:spPr/>
      <dgm:t>
        <a:bodyPr/>
        <a:lstStyle/>
        <a:p>
          <a:endParaRPr lang="en-US"/>
        </a:p>
      </dgm:t>
    </dgm:pt>
    <dgm:pt modelId="{2986363F-81E7-4832-9BB0-01199638B3CA}" type="sibTrans" cxnId="{12F49098-6E79-4D7E-B47A-325E9982F11C}">
      <dgm:prSet/>
      <dgm:spPr/>
      <dgm:t>
        <a:bodyPr/>
        <a:lstStyle/>
        <a:p>
          <a:endParaRPr lang="en-US"/>
        </a:p>
      </dgm:t>
    </dgm:pt>
    <dgm:pt modelId="{82B8C9A8-0DB0-48AD-A852-D1CB0ECE4D4C}">
      <dgm:prSet custT="1"/>
      <dgm:spPr/>
      <dgm:t>
        <a:bodyPr/>
        <a:lstStyle/>
        <a:p>
          <a:r>
            <a:rPr lang="en-GB" sz="1600" b="0" i="0" dirty="0">
              <a:latin typeface="Arial" panose="020B0604020202020204" pitchFamily="34" charset="0"/>
              <a:cs typeface="Arial" panose="020B0604020202020204" pitchFamily="34" charset="0"/>
            </a:rPr>
            <a:t>Apologising for it.</a:t>
          </a:r>
          <a:endParaRPr lang="en-US" sz="1600" dirty="0">
            <a:latin typeface="Arial" panose="020B0604020202020204" pitchFamily="34" charset="0"/>
            <a:cs typeface="Arial" panose="020B0604020202020204" pitchFamily="34" charset="0"/>
          </a:endParaRPr>
        </a:p>
      </dgm:t>
    </dgm:pt>
    <dgm:pt modelId="{8425707D-0E1D-4275-B58B-042E81B306DB}" type="parTrans" cxnId="{459E8BF4-72EE-4294-AEBE-DE5DB867B13F}">
      <dgm:prSet/>
      <dgm:spPr/>
      <dgm:t>
        <a:bodyPr/>
        <a:lstStyle/>
        <a:p>
          <a:endParaRPr lang="en-US"/>
        </a:p>
      </dgm:t>
    </dgm:pt>
    <dgm:pt modelId="{060E1FA5-36CF-4CC3-8910-A6670D677836}" type="sibTrans" cxnId="{459E8BF4-72EE-4294-AEBE-DE5DB867B13F}">
      <dgm:prSet/>
      <dgm:spPr/>
      <dgm:t>
        <a:bodyPr/>
        <a:lstStyle/>
        <a:p>
          <a:endParaRPr lang="en-US"/>
        </a:p>
      </dgm:t>
    </dgm:pt>
    <dgm:pt modelId="{BC012F13-795F-4245-BA5A-7BE7775212D5}">
      <dgm:prSet custT="1"/>
      <dgm:spPr/>
      <dgm:t>
        <a:bodyPr/>
        <a:lstStyle/>
        <a:p>
          <a:r>
            <a:rPr lang="en-GB" sz="1600" b="0" i="0" dirty="0">
              <a:latin typeface="Arial" panose="020B0604020202020204" pitchFamily="34" charset="0"/>
              <a:cs typeface="Arial" panose="020B0604020202020204" pitchFamily="34" charset="0"/>
            </a:rPr>
            <a:t>Putting matters right where you are able to.</a:t>
          </a:r>
          <a:endParaRPr lang="en-US" sz="1600" dirty="0">
            <a:latin typeface="Arial" panose="020B0604020202020204" pitchFamily="34" charset="0"/>
            <a:cs typeface="Arial" panose="020B0604020202020204" pitchFamily="34" charset="0"/>
          </a:endParaRPr>
        </a:p>
      </dgm:t>
    </dgm:pt>
    <dgm:pt modelId="{F314C940-26BC-47B7-B315-1BBEE005EBD9}" type="parTrans" cxnId="{B8D69FD2-599A-400E-9CA6-0241E0FB6A45}">
      <dgm:prSet/>
      <dgm:spPr/>
      <dgm:t>
        <a:bodyPr/>
        <a:lstStyle/>
        <a:p>
          <a:endParaRPr lang="en-US"/>
        </a:p>
      </dgm:t>
    </dgm:pt>
    <dgm:pt modelId="{370339AE-70F4-492E-9807-A66265801D73}" type="sibTrans" cxnId="{B8D69FD2-599A-400E-9CA6-0241E0FB6A45}">
      <dgm:prSet/>
      <dgm:spPr/>
      <dgm:t>
        <a:bodyPr/>
        <a:lstStyle/>
        <a:p>
          <a:endParaRPr lang="en-US"/>
        </a:p>
      </dgm:t>
    </dgm:pt>
    <dgm:pt modelId="{BB892553-651E-401C-ADCD-47F57E4B2C86}">
      <dgm:prSet custT="1"/>
      <dgm:spPr/>
      <dgm:t>
        <a:bodyPr/>
        <a:lstStyle/>
        <a:p>
          <a:r>
            <a:rPr lang="en-GB" sz="1600" b="0" i="0" dirty="0">
              <a:latin typeface="Arial" panose="020B0604020202020204" pitchFamily="34" charset="0"/>
              <a:cs typeface="Arial" panose="020B0604020202020204" pitchFamily="34" charset="0"/>
            </a:rPr>
            <a:t>Making sure tha</a:t>
          </a:r>
          <a:r>
            <a:rPr lang="en-GB" sz="1600" dirty="0">
              <a:latin typeface="Arial" panose="020B0604020202020204" pitchFamily="34" charset="0"/>
              <a:cs typeface="Arial" panose="020B0604020202020204" pitchFamily="34" charset="0"/>
            </a:rPr>
            <a:t>t they receive a full explanation, including any effects that could arise from this.</a:t>
          </a:r>
          <a:endParaRPr lang="en-US" sz="1600" dirty="0">
            <a:latin typeface="Arial" panose="020B0604020202020204" pitchFamily="34" charset="0"/>
            <a:cs typeface="Arial" panose="020B0604020202020204" pitchFamily="34" charset="0"/>
          </a:endParaRPr>
        </a:p>
      </dgm:t>
    </dgm:pt>
    <dgm:pt modelId="{56B33D20-3F47-4A78-B3AE-BF9C755117CB}" type="parTrans" cxnId="{3BE8DD55-FD8D-40F7-BCCB-C4F42D36A0B5}">
      <dgm:prSet/>
      <dgm:spPr/>
      <dgm:t>
        <a:bodyPr/>
        <a:lstStyle/>
        <a:p>
          <a:endParaRPr lang="en-US"/>
        </a:p>
      </dgm:t>
    </dgm:pt>
    <dgm:pt modelId="{44E02969-DFEB-4F2A-BCAA-282AB2AF5518}" type="sibTrans" cxnId="{3BE8DD55-FD8D-40F7-BCCB-C4F42D36A0B5}">
      <dgm:prSet/>
      <dgm:spPr/>
      <dgm:t>
        <a:bodyPr/>
        <a:lstStyle/>
        <a:p>
          <a:endParaRPr lang="en-US"/>
        </a:p>
      </dgm:t>
    </dgm:pt>
    <dgm:pt modelId="{D3AB0B94-E2A4-41BF-9025-AE0ADAE05442}">
      <dgm:prSet custT="1"/>
      <dgm:spPr/>
      <dgm:t>
        <a:bodyPr/>
        <a:lstStyle/>
        <a:p>
          <a:pPr>
            <a:lnSpc>
              <a:spcPct val="100000"/>
            </a:lnSpc>
          </a:pPr>
          <a:r>
            <a:rPr lang="en-GB" sz="1600" dirty="0">
              <a:latin typeface="Arial" panose="020B0604020202020204" pitchFamily="34" charset="0"/>
              <a:cs typeface="Arial" panose="020B0604020202020204" pitchFamily="34" charset="0"/>
            </a:rPr>
            <a:t>It also covers the requirement of supporting service users with their rights to complain</a:t>
          </a:r>
          <a:r>
            <a:rPr lang="en-GB"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dgm:t>
    </dgm:pt>
    <dgm:pt modelId="{66FA73A7-D0E7-403A-B595-F0894A519A85}" type="parTrans" cxnId="{C3BC6DC1-AC02-48D8-B0F9-4B378BAB2C27}">
      <dgm:prSet/>
      <dgm:spPr/>
      <dgm:t>
        <a:bodyPr/>
        <a:lstStyle/>
        <a:p>
          <a:endParaRPr lang="en-US"/>
        </a:p>
      </dgm:t>
    </dgm:pt>
    <dgm:pt modelId="{47324433-28BB-439F-AAD1-9291F90EA66E}" type="sibTrans" cxnId="{C3BC6DC1-AC02-48D8-B0F9-4B378BAB2C27}">
      <dgm:prSet/>
      <dgm:spPr/>
      <dgm:t>
        <a:bodyPr/>
        <a:lstStyle/>
        <a:p>
          <a:endParaRPr lang="en-US"/>
        </a:p>
      </dgm:t>
    </dgm:pt>
    <dgm:pt modelId="{91006FC4-3846-4BED-BB26-DDD25E42CED7}">
      <dgm:prSet custT="1"/>
      <dgm:spPr/>
      <dgm:t>
        <a:bodyPr/>
        <a:lstStyle/>
        <a:p>
          <a:pPr>
            <a:lnSpc>
              <a:spcPct val="100000"/>
            </a:lnSpc>
          </a:pPr>
          <a:r>
            <a:rPr lang="en-GB" sz="1800" dirty="0">
              <a:latin typeface="Arial" panose="020B0604020202020204" pitchFamily="34" charset="0"/>
              <a:cs typeface="Arial" panose="020B0604020202020204" pitchFamily="34" charset="0"/>
            </a:rPr>
            <a:t>Standard 9- be honest and trustworthy</a:t>
          </a:r>
          <a:endParaRPr lang="en-US" sz="1800" dirty="0">
            <a:latin typeface="Arial" panose="020B0604020202020204" pitchFamily="34" charset="0"/>
            <a:cs typeface="Arial" panose="020B0604020202020204" pitchFamily="34" charset="0"/>
          </a:endParaRPr>
        </a:p>
      </dgm:t>
    </dgm:pt>
    <dgm:pt modelId="{5050DD5F-5DB9-4408-8CF6-60FCEAA096CA}" type="parTrans" cxnId="{64753651-44E8-4775-9165-BA2B87B5D77A}">
      <dgm:prSet/>
      <dgm:spPr/>
      <dgm:t>
        <a:bodyPr/>
        <a:lstStyle/>
        <a:p>
          <a:endParaRPr lang="en-US"/>
        </a:p>
      </dgm:t>
    </dgm:pt>
    <dgm:pt modelId="{CDD892F9-CC06-4ABE-9B97-946C8CD52A1D}" type="sibTrans" cxnId="{64753651-44E8-4775-9165-BA2B87B5D77A}">
      <dgm:prSet/>
      <dgm:spPr/>
      <dgm:t>
        <a:bodyPr/>
        <a:lstStyle/>
        <a:p>
          <a:endParaRPr lang="en-US"/>
        </a:p>
      </dgm:t>
    </dgm:pt>
    <dgm:pt modelId="{3AA0996D-3F61-4FE9-917D-D25A47F29AC0}">
      <dgm:prSet custT="1"/>
      <dgm:spPr/>
      <dgm:t>
        <a:bodyPr/>
        <a:lstStyle/>
        <a:p>
          <a:pPr>
            <a:lnSpc>
              <a:spcPct val="100000"/>
            </a:lnSpc>
          </a:pPr>
          <a:r>
            <a:rPr lang="en-GB" sz="1600" dirty="0">
              <a:latin typeface="Arial" panose="020B0604020202020204" pitchFamily="34" charset="0"/>
              <a:cs typeface="Arial" panose="020B0604020202020204" pitchFamily="34" charset="0"/>
            </a:rPr>
            <a:t>This standard includes making sure that your conduct is aligned with the trust put in you by the public as a professional. It also details that you should be compliant when involved any investigations taking place in regards to your competence or conduct. </a:t>
          </a:r>
          <a:endParaRPr lang="en-US" sz="1600" dirty="0">
            <a:latin typeface="Arial" panose="020B0604020202020204" pitchFamily="34" charset="0"/>
            <a:cs typeface="Arial" panose="020B0604020202020204" pitchFamily="34" charset="0"/>
          </a:endParaRPr>
        </a:p>
      </dgm:t>
    </dgm:pt>
    <dgm:pt modelId="{60E0596C-C29A-460E-A090-15D2B6F3D399}" type="parTrans" cxnId="{1D6AA45F-F7F8-4A8C-BBE4-088326531E88}">
      <dgm:prSet/>
      <dgm:spPr/>
      <dgm:t>
        <a:bodyPr/>
        <a:lstStyle/>
        <a:p>
          <a:endParaRPr lang="en-US"/>
        </a:p>
      </dgm:t>
    </dgm:pt>
    <dgm:pt modelId="{57987F3B-9173-4454-B659-2D644C9C5776}" type="sibTrans" cxnId="{1D6AA45F-F7F8-4A8C-BBE4-088326531E88}">
      <dgm:prSet/>
      <dgm:spPr/>
      <dgm:t>
        <a:bodyPr/>
        <a:lstStyle/>
        <a:p>
          <a:endParaRPr lang="en-US"/>
        </a:p>
      </dgm:t>
    </dgm:pt>
    <dgm:pt modelId="{CB486026-AE08-46B2-B702-6EB4B6AF6C02}" type="pres">
      <dgm:prSet presAssocID="{B21CD6CB-7C59-4764-B79B-AA42D5462342}" presName="root" presStyleCnt="0">
        <dgm:presLayoutVars>
          <dgm:dir/>
          <dgm:resizeHandles val="exact"/>
        </dgm:presLayoutVars>
      </dgm:prSet>
      <dgm:spPr/>
    </dgm:pt>
    <dgm:pt modelId="{07A6A5AA-3CA0-4242-9C25-CA5C1FE17896}" type="pres">
      <dgm:prSet presAssocID="{EADC15B1-D601-454C-831E-949E3A1C7352}" presName="compNode" presStyleCnt="0"/>
      <dgm:spPr/>
    </dgm:pt>
    <dgm:pt modelId="{3E913761-EC8D-4743-AB18-4520A6A817DB}" type="pres">
      <dgm:prSet presAssocID="{EADC15B1-D601-454C-831E-949E3A1C7352}" presName="bgRect" presStyleLbl="bgShp" presStyleIdx="0" presStyleCnt="3" custScaleY="100000" custLinFactNeighborX="1264"/>
      <dgm:spPr/>
    </dgm:pt>
    <dgm:pt modelId="{44DD10AE-C58D-45EC-9442-8A45C5013434}" type="pres">
      <dgm:prSet presAssocID="{EADC15B1-D601-454C-831E-949E3A1C7352}" presName="iconRect" presStyleLbl="node1" presStyleIdx="0" presStyleCnt="3" custFlipVert="1" custFlipHor="1" custScaleX="73253" custScaleY="81954" custLinFactX="1300000" custLinFactY="516057" custLinFactNeighborX="1340478" custLinFactNeighborY="600000"/>
      <dgm:spPr/>
    </dgm:pt>
    <dgm:pt modelId="{B1E5DBA0-D7FB-48DA-9F68-8B68E86835B4}" type="pres">
      <dgm:prSet presAssocID="{EADC15B1-D601-454C-831E-949E3A1C7352}" presName="spaceRect" presStyleCnt="0"/>
      <dgm:spPr/>
    </dgm:pt>
    <dgm:pt modelId="{85715E70-1C5C-4781-99C4-E2077CB897D7}" type="pres">
      <dgm:prSet presAssocID="{EADC15B1-D601-454C-831E-949E3A1C7352}" presName="parTx" presStyleLbl="revTx" presStyleIdx="0" presStyleCnt="5" custScaleY="61979" custLinFactY="61921" custLinFactNeighborX="490" custLinFactNeighborY="100000">
        <dgm:presLayoutVars>
          <dgm:chMax val="0"/>
          <dgm:chPref val="0"/>
        </dgm:presLayoutVars>
      </dgm:prSet>
      <dgm:spPr/>
    </dgm:pt>
    <dgm:pt modelId="{368DB107-2D8C-49E3-A26C-B65D559AC938}" type="pres">
      <dgm:prSet presAssocID="{24EDF765-807E-42FB-9497-9585FBD34BC6}" presName="sibTrans" presStyleCnt="0"/>
      <dgm:spPr/>
    </dgm:pt>
    <dgm:pt modelId="{6531A9FA-BEDB-4F92-B5D4-C2470DDF7BFA}" type="pres">
      <dgm:prSet presAssocID="{1B2B7C51-E6E9-4F6C-9802-8C48F0985D59}" presName="compNode" presStyleCnt="0"/>
      <dgm:spPr/>
    </dgm:pt>
    <dgm:pt modelId="{570784EB-F52A-4F63-9BF2-5B8E41B1C8EE}" type="pres">
      <dgm:prSet presAssocID="{1B2B7C51-E6E9-4F6C-9802-8C48F0985D59}" presName="bgRect" presStyleLbl="bgShp" presStyleIdx="1" presStyleCnt="3" custScaleY="369059" custLinFactNeighborY="-655"/>
      <dgm:spPr/>
    </dgm:pt>
    <dgm:pt modelId="{CCA8C2E2-3131-42E3-B4B4-A8B793E9A7E5}" type="pres">
      <dgm:prSet presAssocID="{1B2B7C51-E6E9-4F6C-9802-8C48F0985D59}" presName="iconRect" presStyleLbl="node1" presStyleIdx="1" presStyleCnt="3" custScaleX="488231" custScaleY="495103" custLinFactX="36655" custLinFactY="63910" custLinFactNeighborX="100000"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9000" r="-9000"/>
          </a:stretch>
        </a:blipFill>
      </dgm:spPr>
      <dgm:extLst>
        <a:ext uri="{E40237B7-FDA0-4F09-8148-C483321AD2D9}">
          <dgm14:cNvPr xmlns:dgm14="http://schemas.microsoft.com/office/drawing/2010/diagram" id="0" name="" descr="Care outline"/>
        </a:ext>
      </dgm:extLst>
    </dgm:pt>
    <dgm:pt modelId="{4A0521DE-CD74-4663-ADC3-BF65985E8970}" type="pres">
      <dgm:prSet presAssocID="{1B2B7C51-E6E9-4F6C-9802-8C48F0985D59}" presName="spaceRect" presStyleCnt="0"/>
      <dgm:spPr/>
    </dgm:pt>
    <dgm:pt modelId="{33455B22-833E-4A7A-A35C-09E5C6B60C3C}" type="pres">
      <dgm:prSet presAssocID="{1B2B7C51-E6E9-4F6C-9802-8C48F0985D59}" presName="parTx" presStyleLbl="revTx" presStyleIdx="1" presStyleCnt="5" custLinFactY="-200000" custLinFactNeighborX="-6562" custLinFactNeighborY="-244956">
        <dgm:presLayoutVars>
          <dgm:chMax val="0"/>
          <dgm:chPref val="0"/>
        </dgm:presLayoutVars>
      </dgm:prSet>
      <dgm:spPr/>
    </dgm:pt>
    <dgm:pt modelId="{D9E7E75C-1F01-4F24-AC50-7F7470CA08E7}" type="pres">
      <dgm:prSet presAssocID="{1B2B7C51-E6E9-4F6C-9802-8C48F0985D59}" presName="desTx" presStyleLbl="revTx" presStyleIdx="2" presStyleCnt="5" custScaleX="157535" custLinFactNeighborX="-36996" custLinFactNeighborY="27999">
        <dgm:presLayoutVars/>
      </dgm:prSet>
      <dgm:spPr/>
    </dgm:pt>
    <dgm:pt modelId="{5288A089-6D52-4B28-9389-3EDBB709C372}" type="pres">
      <dgm:prSet presAssocID="{87CC2B22-DEF0-4B52-A9F2-4738EB594B40}" presName="sibTrans" presStyleCnt="0"/>
      <dgm:spPr/>
    </dgm:pt>
    <dgm:pt modelId="{35F0E0A8-AAC1-41B8-B1BE-C566A704521A}" type="pres">
      <dgm:prSet presAssocID="{91006FC4-3846-4BED-BB26-DDD25E42CED7}" presName="compNode" presStyleCnt="0"/>
      <dgm:spPr/>
    </dgm:pt>
    <dgm:pt modelId="{32E38543-CB8B-4565-B88B-AEE9D10E963A}" type="pres">
      <dgm:prSet presAssocID="{91006FC4-3846-4BED-BB26-DDD25E42CED7}" presName="bgRect" presStyleLbl="bgShp" presStyleIdx="2" presStyleCnt="3" custScaleY="216775"/>
      <dgm:spPr/>
    </dgm:pt>
    <dgm:pt modelId="{D93EBE8D-6CC6-48F7-A12E-9D6E1C5423B8}" type="pres">
      <dgm:prSet presAssocID="{91006FC4-3846-4BED-BB26-DDD25E42CED7}" presName="iconRect" presStyleLbl="node1" presStyleIdx="2" presStyleCnt="3" custScaleX="502832" custScaleY="466182" custLinFactX="92192" custLinFactY="7758" custLinFactNeighborX="100000" custLinFactNeighborY="100000"/>
      <dgm:spPr>
        <a:blipFill>
          <a:blip xmlns:r="http://schemas.openxmlformats.org/officeDocument/2006/relationships" r:embed="rId3">
            <a:extLst>
              <a:ext uri="{96DAC541-7B7A-43D3-8B79-37D633B846F1}">
                <asvg:svgBlip xmlns:asvg="http://schemas.microsoft.com/office/drawing/2016/SVG/main" r:embed="rId4"/>
              </a:ext>
            </a:extLst>
          </a:blip>
          <a:srcRect/>
          <a:stretch>
            <a:fillRect l="-16000" r="-16000"/>
          </a:stretch>
        </a:blipFill>
      </dgm:spPr>
      <dgm:extLst>
        <a:ext uri="{E40237B7-FDA0-4F09-8148-C483321AD2D9}">
          <dgm14:cNvPr xmlns:dgm14="http://schemas.microsoft.com/office/drawing/2010/diagram" id="0" name="" descr="Care with solid fill"/>
        </a:ext>
      </dgm:extLst>
    </dgm:pt>
    <dgm:pt modelId="{910F6EE1-905A-431C-8497-C55D025C970F}" type="pres">
      <dgm:prSet presAssocID="{91006FC4-3846-4BED-BB26-DDD25E42CED7}" presName="spaceRect" presStyleCnt="0"/>
      <dgm:spPr/>
    </dgm:pt>
    <dgm:pt modelId="{FC0DACB2-9E3F-4033-8FAF-992504A72A08}" type="pres">
      <dgm:prSet presAssocID="{91006FC4-3846-4BED-BB26-DDD25E42CED7}" presName="parTx" presStyleLbl="revTx" presStyleIdx="3" presStyleCnt="5" custLinFactY="-78670" custLinFactNeighborX="-1179" custLinFactNeighborY="-100000">
        <dgm:presLayoutVars>
          <dgm:chMax val="0"/>
          <dgm:chPref val="0"/>
        </dgm:presLayoutVars>
      </dgm:prSet>
      <dgm:spPr/>
    </dgm:pt>
    <dgm:pt modelId="{F4A4DFD8-8C54-46E4-B012-C086E7DAA4CE}" type="pres">
      <dgm:prSet presAssocID="{91006FC4-3846-4BED-BB26-DDD25E42CED7}" presName="desTx" presStyleLbl="revTx" presStyleIdx="4" presStyleCnt="5" custScaleX="154757" custScaleY="201158" custLinFactNeighborX="-40014" custLinFactNeighborY="38980">
        <dgm:presLayoutVars/>
      </dgm:prSet>
      <dgm:spPr/>
    </dgm:pt>
  </dgm:ptLst>
  <dgm:cxnLst>
    <dgm:cxn modelId="{5BBE6D08-19D5-469B-A432-7AAFA5DF5125}" type="presOf" srcId="{B21CD6CB-7C59-4764-B79B-AA42D5462342}" destId="{CB486026-AE08-46B2-B702-6EB4B6AF6C02}" srcOrd="0" destOrd="0" presId="urn:microsoft.com/office/officeart/2018/2/layout/IconVerticalSolidList"/>
    <dgm:cxn modelId="{77CB2617-8ECE-48B3-BEB3-5D00ADB45272}" type="presOf" srcId="{3AA0996D-3F61-4FE9-917D-D25A47F29AC0}" destId="{F4A4DFD8-8C54-46E4-B012-C086E7DAA4CE}" srcOrd="0" destOrd="0" presId="urn:microsoft.com/office/officeart/2018/2/layout/IconVerticalSolidList"/>
    <dgm:cxn modelId="{B8943318-61C9-464A-A8F8-1238D9E4D743}" type="presOf" srcId="{BC012F13-795F-4245-BA5A-7BE7775212D5}" destId="{D9E7E75C-1F01-4F24-AC50-7F7470CA08E7}" srcOrd="0" destOrd="3" presId="urn:microsoft.com/office/officeart/2018/2/layout/IconVerticalSolidList"/>
    <dgm:cxn modelId="{7B71451C-CD5F-4C2E-892C-2CCB5731C1DF}" type="presOf" srcId="{EADC15B1-D601-454C-831E-949E3A1C7352}" destId="{85715E70-1C5C-4781-99C4-E2077CB897D7}" srcOrd="0" destOrd="0" presId="urn:microsoft.com/office/officeart/2018/2/layout/IconVerticalSolidList"/>
    <dgm:cxn modelId="{74296D1F-C489-499C-9D12-234457843375}" srcId="{B21CD6CB-7C59-4764-B79B-AA42D5462342}" destId="{1B2B7C51-E6E9-4F6C-9802-8C48F0985D59}" srcOrd="1" destOrd="0" parTransId="{343A311D-974C-43D6-9C9A-C92555EA52B9}" sibTransId="{87CC2B22-DEF0-4B52-A9F2-4738EB594B40}"/>
    <dgm:cxn modelId="{ED8CA925-EF4E-4CFD-B112-C015EF3835D0}" type="presOf" srcId="{1B2B7C51-E6E9-4F6C-9802-8C48F0985D59}" destId="{33455B22-833E-4A7A-A35C-09E5C6B60C3C}" srcOrd="0" destOrd="0" presId="urn:microsoft.com/office/officeart/2018/2/layout/IconVerticalSolidList"/>
    <dgm:cxn modelId="{33F02C3C-D7C4-4150-961F-74FBA921D850}" srcId="{1B2B7C51-E6E9-4F6C-9802-8C48F0985D59}" destId="{8B5EB139-A8E2-410D-B1A9-F34D20AEAEE8}" srcOrd="0" destOrd="0" parTransId="{9089554E-B248-4606-A227-BCFD7062552A}" sibTransId="{9F97A610-D259-4AE3-B7BB-B77DE388AB73}"/>
    <dgm:cxn modelId="{6993105D-48D2-40CF-A745-83052E2A964A}" type="presOf" srcId="{82B8C9A8-0DB0-48AD-A852-D1CB0ECE4D4C}" destId="{D9E7E75C-1F01-4F24-AC50-7F7470CA08E7}" srcOrd="0" destOrd="2" presId="urn:microsoft.com/office/officeart/2018/2/layout/IconVerticalSolidList"/>
    <dgm:cxn modelId="{1D6AA45F-F7F8-4A8C-BBE4-088326531E88}" srcId="{91006FC4-3846-4BED-BB26-DDD25E42CED7}" destId="{3AA0996D-3F61-4FE9-917D-D25A47F29AC0}" srcOrd="0" destOrd="0" parTransId="{60E0596C-C29A-460E-A090-15D2B6F3D399}" sibTransId="{57987F3B-9173-4454-B659-2D644C9C5776}"/>
    <dgm:cxn modelId="{64753651-44E8-4775-9165-BA2B87B5D77A}" srcId="{B21CD6CB-7C59-4764-B79B-AA42D5462342}" destId="{91006FC4-3846-4BED-BB26-DDD25E42CED7}" srcOrd="2" destOrd="0" parTransId="{5050DD5F-5DB9-4408-8CF6-60FCEAA096CA}" sibTransId="{CDD892F9-CC06-4ABE-9B97-946C8CD52A1D}"/>
    <dgm:cxn modelId="{87B8CF71-7752-4C88-A21A-7C483CB6F096}" type="presOf" srcId="{BB892553-651E-401C-ADCD-47F57E4B2C86}" destId="{D9E7E75C-1F01-4F24-AC50-7F7470CA08E7}" srcOrd="0" destOrd="4" presId="urn:microsoft.com/office/officeart/2018/2/layout/IconVerticalSolidList"/>
    <dgm:cxn modelId="{3BE8DD55-FD8D-40F7-BCCB-C4F42D36A0B5}" srcId="{8B5EB139-A8E2-410D-B1A9-F34D20AEAEE8}" destId="{BB892553-651E-401C-ADCD-47F57E4B2C86}" srcOrd="3" destOrd="0" parTransId="{56B33D20-3F47-4A78-B3AE-BF9C755117CB}" sibTransId="{44E02969-DFEB-4F2A-BCAA-282AB2AF5518}"/>
    <dgm:cxn modelId="{DF046092-7564-4E61-B897-208D0A69D31A}" type="presOf" srcId="{0FE93332-F23F-41E4-9041-2FB9A56CB650}" destId="{D9E7E75C-1F01-4F24-AC50-7F7470CA08E7}" srcOrd="0" destOrd="1" presId="urn:microsoft.com/office/officeart/2018/2/layout/IconVerticalSolidList"/>
    <dgm:cxn modelId="{47821E97-9503-4DC8-AED4-6DE9838B3205}" type="presOf" srcId="{91006FC4-3846-4BED-BB26-DDD25E42CED7}" destId="{FC0DACB2-9E3F-4033-8FAF-992504A72A08}" srcOrd="0" destOrd="0" presId="urn:microsoft.com/office/officeart/2018/2/layout/IconVerticalSolidList"/>
    <dgm:cxn modelId="{12F49098-6E79-4D7E-B47A-325E9982F11C}" srcId="{8B5EB139-A8E2-410D-B1A9-F34D20AEAEE8}" destId="{0FE93332-F23F-41E4-9041-2FB9A56CB650}" srcOrd="0" destOrd="0" parTransId="{90410708-D2B1-40D6-BE2F-5DBBEA66D2D1}" sibTransId="{2986363F-81E7-4832-9BB0-01199638B3CA}"/>
    <dgm:cxn modelId="{44BD22A5-4F7E-4D09-8D7B-AD9E6E732605}" type="presOf" srcId="{D3AB0B94-E2A4-41BF-9025-AE0ADAE05442}" destId="{D9E7E75C-1F01-4F24-AC50-7F7470CA08E7}" srcOrd="0" destOrd="5" presId="urn:microsoft.com/office/officeart/2018/2/layout/IconVerticalSolidList"/>
    <dgm:cxn modelId="{C3BC6DC1-AC02-48D8-B0F9-4B378BAB2C27}" srcId="{1B2B7C51-E6E9-4F6C-9802-8C48F0985D59}" destId="{D3AB0B94-E2A4-41BF-9025-AE0ADAE05442}" srcOrd="1" destOrd="0" parTransId="{66FA73A7-D0E7-403A-B595-F0894A519A85}" sibTransId="{47324433-28BB-439F-AAD1-9291F90EA66E}"/>
    <dgm:cxn modelId="{B8D69FD2-599A-400E-9CA6-0241E0FB6A45}" srcId="{8B5EB139-A8E2-410D-B1A9-F34D20AEAEE8}" destId="{BC012F13-795F-4245-BA5A-7BE7775212D5}" srcOrd="2" destOrd="0" parTransId="{F314C940-26BC-47B7-B315-1BBEE005EBD9}" sibTransId="{370339AE-70F4-492E-9807-A66265801D73}"/>
    <dgm:cxn modelId="{59B781D3-7F93-4A68-9024-BFDF7C872639}" type="presOf" srcId="{8B5EB139-A8E2-410D-B1A9-F34D20AEAEE8}" destId="{D9E7E75C-1F01-4F24-AC50-7F7470CA08E7}" srcOrd="0" destOrd="0" presId="urn:microsoft.com/office/officeart/2018/2/layout/IconVerticalSolidList"/>
    <dgm:cxn modelId="{808D68E6-3B3B-4F9E-9D69-07FB31DCE807}" srcId="{B21CD6CB-7C59-4764-B79B-AA42D5462342}" destId="{EADC15B1-D601-454C-831E-949E3A1C7352}" srcOrd="0" destOrd="0" parTransId="{DA645162-D451-470A-A53E-2E7E945A3558}" sibTransId="{24EDF765-807E-42FB-9497-9585FBD34BC6}"/>
    <dgm:cxn modelId="{459E8BF4-72EE-4294-AEBE-DE5DB867B13F}" srcId="{8B5EB139-A8E2-410D-B1A9-F34D20AEAEE8}" destId="{82B8C9A8-0DB0-48AD-A852-D1CB0ECE4D4C}" srcOrd="1" destOrd="0" parTransId="{8425707D-0E1D-4275-B58B-042E81B306DB}" sibTransId="{060E1FA5-36CF-4CC3-8910-A6670D677836}"/>
    <dgm:cxn modelId="{B7E96E9E-4271-4FDD-AE72-D41F41A36769}" type="presParOf" srcId="{CB486026-AE08-46B2-B702-6EB4B6AF6C02}" destId="{07A6A5AA-3CA0-4242-9C25-CA5C1FE17896}" srcOrd="0" destOrd="0" presId="urn:microsoft.com/office/officeart/2018/2/layout/IconVerticalSolidList"/>
    <dgm:cxn modelId="{8A671EC5-CC54-432C-826B-0284AB1E6388}" type="presParOf" srcId="{07A6A5AA-3CA0-4242-9C25-CA5C1FE17896}" destId="{3E913761-EC8D-4743-AB18-4520A6A817DB}" srcOrd="0" destOrd="0" presId="urn:microsoft.com/office/officeart/2018/2/layout/IconVerticalSolidList"/>
    <dgm:cxn modelId="{4277256C-98DF-4D17-A5FB-8993AE45A560}" type="presParOf" srcId="{07A6A5AA-3CA0-4242-9C25-CA5C1FE17896}" destId="{44DD10AE-C58D-45EC-9442-8A45C5013434}" srcOrd="1" destOrd="0" presId="urn:microsoft.com/office/officeart/2018/2/layout/IconVerticalSolidList"/>
    <dgm:cxn modelId="{8EB06232-5909-4502-AEA9-423B6E4A4653}" type="presParOf" srcId="{07A6A5AA-3CA0-4242-9C25-CA5C1FE17896}" destId="{B1E5DBA0-D7FB-48DA-9F68-8B68E86835B4}" srcOrd="2" destOrd="0" presId="urn:microsoft.com/office/officeart/2018/2/layout/IconVerticalSolidList"/>
    <dgm:cxn modelId="{D49FF483-F80B-4F55-87E3-3861CF33F53E}" type="presParOf" srcId="{07A6A5AA-3CA0-4242-9C25-CA5C1FE17896}" destId="{85715E70-1C5C-4781-99C4-E2077CB897D7}" srcOrd="3" destOrd="0" presId="urn:microsoft.com/office/officeart/2018/2/layout/IconVerticalSolidList"/>
    <dgm:cxn modelId="{51A2E128-932E-43F7-A132-34ECB6E8810F}" type="presParOf" srcId="{CB486026-AE08-46B2-B702-6EB4B6AF6C02}" destId="{368DB107-2D8C-49E3-A26C-B65D559AC938}" srcOrd="1" destOrd="0" presId="urn:microsoft.com/office/officeart/2018/2/layout/IconVerticalSolidList"/>
    <dgm:cxn modelId="{4B80DA00-FB18-4072-9B07-B04E4AB46486}" type="presParOf" srcId="{CB486026-AE08-46B2-B702-6EB4B6AF6C02}" destId="{6531A9FA-BEDB-4F92-B5D4-C2470DDF7BFA}" srcOrd="2" destOrd="0" presId="urn:microsoft.com/office/officeart/2018/2/layout/IconVerticalSolidList"/>
    <dgm:cxn modelId="{6E6293E7-5CEB-44B4-BEEE-E96E156C5468}" type="presParOf" srcId="{6531A9FA-BEDB-4F92-B5D4-C2470DDF7BFA}" destId="{570784EB-F52A-4F63-9BF2-5B8E41B1C8EE}" srcOrd="0" destOrd="0" presId="urn:microsoft.com/office/officeart/2018/2/layout/IconVerticalSolidList"/>
    <dgm:cxn modelId="{7DB350D8-70E3-4468-8EC6-1B3FE7A3C14A}" type="presParOf" srcId="{6531A9FA-BEDB-4F92-B5D4-C2470DDF7BFA}" destId="{CCA8C2E2-3131-42E3-B4B4-A8B793E9A7E5}" srcOrd="1" destOrd="0" presId="urn:microsoft.com/office/officeart/2018/2/layout/IconVerticalSolidList"/>
    <dgm:cxn modelId="{883E0796-FC7B-476C-AA72-B8E40ED846A0}" type="presParOf" srcId="{6531A9FA-BEDB-4F92-B5D4-C2470DDF7BFA}" destId="{4A0521DE-CD74-4663-ADC3-BF65985E8970}" srcOrd="2" destOrd="0" presId="urn:microsoft.com/office/officeart/2018/2/layout/IconVerticalSolidList"/>
    <dgm:cxn modelId="{F10BD3C1-0D0F-4618-9A5E-ECE460FBA04C}" type="presParOf" srcId="{6531A9FA-BEDB-4F92-B5D4-C2470DDF7BFA}" destId="{33455B22-833E-4A7A-A35C-09E5C6B60C3C}" srcOrd="3" destOrd="0" presId="urn:microsoft.com/office/officeart/2018/2/layout/IconVerticalSolidList"/>
    <dgm:cxn modelId="{3D288A6F-7F70-47BC-B03F-F05F66E2176B}" type="presParOf" srcId="{6531A9FA-BEDB-4F92-B5D4-C2470DDF7BFA}" destId="{D9E7E75C-1F01-4F24-AC50-7F7470CA08E7}" srcOrd="4" destOrd="0" presId="urn:microsoft.com/office/officeart/2018/2/layout/IconVerticalSolidList"/>
    <dgm:cxn modelId="{5FEF7049-FF1A-42B1-AC70-99C516A7BB06}" type="presParOf" srcId="{CB486026-AE08-46B2-B702-6EB4B6AF6C02}" destId="{5288A089-6D52-4B28-9389-3EDBB709C372}" srcOrd="3" destOrd="0" presId="urn:microsoft.com/office/officeart/2018/2/layout/IconVerticalSolidList"/>
    <dgm:cxn modelId="{248CC698-1135-483E-B2D5-533E85D57CC6}" type="presParOf" srcId="{CB486026-AE08-46B2-B702-6EB4B6AF6C02}" destId="{35F0E0A8-AAC1-41B8-B1BE-C566A704521A}" srcOrd="4" destOrd="0" presId="urn:microsoft.com/office/officeart/2018/2/layout/IconVerticalSolidList"/>
    <dgm:cxn modelId="{0765F89D-723D-4365-B477-05729CE3066B}" type="presParOf" srcId="{35F0E0A8-AAC1-41B8-B1BE-C566A704521A}" destId="{32E38543-CB8B-4565-B88B-AEE9D10E963A}" srcOrd="0" destOrd="0" presId="urn:microsoft.com/office/officeart/2018/2/layout/IconVerticalSolidList"/>
    <dgm:cxn modelId="{53C5E5E9-C974-4DAB-811A-BCC9E9544284}" type="presParOf" srcId="{35F0E0A8-AAC1-41B8-B1BE-C566A704521A}" destId="{D93EBE8D-6CC6-48F7-A12E-9D6E1C5423B8}" srcOrd="1" destOrd="0" presId="urn:microsoft.com/office/officeart/2018/2/layout/IconVerticalSolidList"/>
    <dgm:cxn modelId="{407F8A3D-1202-4289-9063-74985774F6FE}" type="presParOf" srcId="{35F0E0A8-AAC1-41B8-B1BE-C566A704521A}" destId="{910F6EE1-905A-431C-8497-C55D025C970F}" srcOrd="2" destOrd="0" presId="urn:microsoft.com/office/officeart/2018/2/layout/IconVerticalSolidList"/>
    <dgm:cxn modelId="{77B0A7DB-B7AA-4C82-9EFC-18ECC3FEC316}" type="presParOf" srcId="{35F0E0A8-AAC1-41B8-B1BE-C566A704521A}" destId="{FC0DACB2-9E3F-4033-8FAF-992504A72A08}" srcOrd="3" destOrd="0" presId="urn:microsoft.com/office/officeart/2018/2/layout/IconVerticalSolidList"/>
    <dgm:cxn modelId="{71D4C81B-02CE-4D38-A170-D28671808002}" type="presParOf" srcId="{35F0E0A8-AAC1-41B8-B1BE-C566A704521A}" destId="{F4A4DFD8-8C54-46E4-B012-C086E7DAA4CE}"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D2633D-0D67-4E23-A4F6-93CAEBD09AD3}" type="doc">
      <dgm:prSet loTypeId="urn:microsoft.com/office/officeart/2008/layout/AlternatingHexagons" loCatId="list" qsTypeId="urn:microsoft.com/office/officeart/2005/8/quickstyle/simple1" qsCatId="simple" csTypeId="urn:microsoft.com/office/officeart/2005/8/colors/accent1_2" csCatId="accent1"/>
      <dgm:spPr/>
      <dgm:t>
        <a:bodyPr/>
        <a:lstStyle/>
        <a:p>
          <a:endParaRPr lang="en-US"/>
        </a:p>
      </dgm:t>
    </dgm:pt>
    <dgm:pt modelId="{F6F1B8C3-AFBE-42F7-8270-50499FA6E880}">
      <dgm:prSet/>
      <dgm:spPr/>
      <dgm:t>
        <a:bodyPr/>
        <a:lstStyle/>
        <a:p>
          <a:r>
            <a:rPr lang="en-GB" dirty="0"/>
            <a:t>Fear of litigation and regulators</a:t>
          </a:r>
          <a:endParaRPr lang="en-US" dirty="0"/>
        </a:p>
      </dgm:t>
    </dgm:pt>
    <dgm:pt modelId="{B4A08BCE-0C18-4A04-88D0-6F1B7A2E8128}" type="parTrans" cxnId="{73C92B8F-557F-4AC1-ABB4-E3063E9D8B82}">
      <dgm:prSet/>
      <dgm:spPr/>
      <dgm:t>
        <a:bodyPr/>
        <a:lstStyle/>
        <a:p>
          <a:endParaRPr lang="en-US"/>
        </a:p>
      </dgm:t>
    </dgm:pt>
    <dgm:pt modelId="{7ED34597-6C5A-4D0C-A23E-875D6C23BB8A}" type="sibTrans" cxnId="{73C92B8F-557F-4AC1-ABB4-E3063E9D8B82}">
      <dgm:prSet/>
      <dgm:spPr/>
      <dgm:t>
        <a:bodyPr/>
        <a:lstStyle/>
        <a:p>
          <a:endParaRPr lang="en-US" dirty="0"/>
        </a:p>
      </dgm:t>
    </dgm:pt>
    <dgm:pt modelId="{BE8C3C73-1BA1-4DCB-BC55-AC8753B0CF4D}">
      <dgm:prSet/>
      <dgm:spPr/>
      <dgm:t>
        <a:bodyPr/>
        <a:lstStyle/>
        <a:p>
          <a:r>
            <a:rPr lang="en-GB" dirty="0"/>
            <a:t>Blame culture</a:t>
          </a:r>
          <a:endParaRPr lang="en-US" dirty="0"/>
        </a:p>
      </dgm:t>
    </dgm:pt>
    <dgm:pt modelId="{5F79867C-FC13-448F-8926-654602E89876}" type="parTrans" cxnId="{720A1F51-105B-44D5-8E10-DA81D099174E}">
      <dgm:prSet/>
      <dgm:spPr/>
      <dgm:t>
        <a:bodyPr/>
        <a:lstStyle/>
        <a:p>
          <a:endParaRPr lang="en-US"/>
        </a:p>
      </dgm:t>
    </dgm:pt>
    <dgm:pt modelId="{660A648D-FD69-4A60-B859-2E16C4C57F5D}" type="sibTrans" cxnId="{720A1F51-105B-44D5-8E10-DA81D099174E}">
      <dgm:prSet/>
      <dgm:spPr/>
      <dgm:t>
        <a:bodyPr/>
        <a:lstStyle/>
        <a:p>
          <a:endParaRPr lang="en-US" dirty="0"/>
        </a:p>
      </dgm:t>
    </dgm:pt>
    <dgm:pt modelId="{67C7272D-2F64-481B-980B-EA6C64D46297}">
      <dgm:prSet/>
      <dgm:spPr/>
      <dgm:t>
        <a:bodyPr/>
        <a:lstStyle/>
        <a:p>
          <a:r>
            <a:rPr lang="en-GB" dirty="0"/>
            <a:t>Criticism or judgement from colleagues </a:t>
          </a:r>
          <a:endParaRPr lang="en-US" dirty="0"/>
        </a:p>
      </dgm:t>
    </dgm:pt>
    <dgm:pt modelId="{6D430097-8C86-424C-A5EB-EBDCA8B8DC4A}" type="parTrans" cxnId="{EAF0AB5A-DAA2-4D4C-82F9-CFD30897C86F}">
      <dgm:prSet/>
      <dgm:spPr/>
      <dgm:t>
        <a:bodyPr/>
        <a:lstStyle/>
        <a:p>
          <a:endParaRPr lang="en-US"/>
        </a:p>
      </dgm:t>
    </dgm:pt>
    <dgm:pt modelId="{3D3AF25E-7A07-48B8-A93B-8DEEF69D1DEB}" type="sibTrans" cxnId="{EAF0AB5A-DAA2-4D4C-82F9-CFD30897C86F}">
      <dgm:prSet/>
      <dgm:spPr/>
      <dgm:t>
        <a:bodyPr/>
        <a:lstStyle/>
        <a:p>
          <a:endParaRPr lang="en-US" dirty="0"/>
        </a:p>
      </dgm:t>
    </dgm:pt>
    <dgm:pt modelId="{C56CE480-5943-4194-9B1D-412E74FEC847}">
      <dgm:prSet/>
      <dgm:spPr/>
      <dgm:t>
        <a:bodyPr/>
        <a:lstStyle/>
        <a:p>
          <a:r>
            <a:rPr lang="en-GB" dirty="0"/>
            <a:t>Feeling like an annoyance to senior staff</a:t>
          </a:r>
          <a:endParaRPr lang="en-US" dirty="0"/>
        </a:p>
      </dgm:t>
    </dgm:pt>
    <dgm:pt modelId="{63C8A3F2-4948-4EFC-A009-233620750F8F}" type="parTrans" cxnId="{0C73DC8E-C90D-4E35-9CCE-0737D0C0F54F}">
      <dgm:prSet/>
      <dgm:spPr/>
      <dgm:t>
        <a:bodyPr/>
        <a:lstStyle/>
        <a:p>
          <a:endParaRPr lang="en-US"/>
        </a:p>
      </dgm:t>
    </dgm:pt>
    <dgm:pt modelId="{6E3BEFBF-5322-46E4-888F-587D4332370F}" type="sibTrans" cxnId="{0C73DC8E-C90D-4E35-9CCE-0737D0C0F54F}">
      <dgm:prSet/>
      <dgm:spPr/>
      <dgm:t>
        <a:bodyPr/>
        <a:lstStyle/>
        <a:p>
          <a:endParaRPr lang="en-US" dirty="0"/>
        </a:p>
      </dgm:t>
    </dgm:pt>
    <dgm:pt modelId="{028263E5-2A75-4653-B60F-3B889F45E6AA}" type="pres">
      <dgm:prSet presAssocID="{66D2633D-0D67-4E23-A4F6-93CAEBD09AD3}" presName="Name0" presStyleCnt="0">
        <dgm:presLayoutVars>
          <dgm:chMax/>
          <dgm:chPref/>
          <dgm:dir/>
          <dgm:animLvl val="lvl"/>
        </dgm:presLayoutVars>
      </dgm:prSet>
      <dgm:spPr/>
    </dgm:pt>
    <dgm:pt modelId="{62342E64-AE8E-42E7-9126-CB24C0AFE650}" type="pres">
      <dgm:prSet presAssocID="{F6F1B8C3-AFBE-42F7-8270-50499FA6E880}" presName="composite" presStyleCnt="0"/>
      <dgm:spPr/>
    </dgm:pt>
    <dgm:pt modelId="{0441950A-22E3-4E93-97BC-6671AE5A2179}" type="pres">
      <dgm:prSet presAssocID="{F6F1B8C3-AFBE-42F7-8270-50499FA6E880}" presName="Parent1" presStyleLbl="node1" presStyleIdx="0" presStyleCnt="8">
        <dgm:presLayoutVars>
          <dgm:chMax val="1"/>
          <dgm:chPref val="1"/>
          <dgm:bulletEnabled val="1"/>
        </dgm:presLayoutVars>
      </dgm:prSet>
      <dgm:spPr/>
    </dgm:pt>
    <dgm:pt modelId="{E49539F1-946A-493D-A29D-4772BD78F2A3}" type="pres">
      <dgm:prSet presAssocID="{F6F1B8C3-AFBE-42F7-8270-50499FA6E880}" presName="Childtext1" presStyleLbl="revTx" presStyleIdx="0" presStyleCnt="4">
        <dgm:presLayoutVars>
          <dgm:chMax val="0"/>
          <dgm:chPref val="0"/>
          <dgm:bulletEnabled val="1"/>
        </dgm:presLayoutVars>
      </dgm:prSet>
      <dgm:spPr/>
    </dgm:pt>
    <dgm:pt modelId="{8C3545AB-112A-4625-948C-91D14E676A9D}" type="pres">
      <dgm:prSet presAssocID="{F6F1B8C3-AFBE-42F7-8270-50499FA6E880}" presName="BalanceSpacing" presStyleCnt="0"/>
      <dgm:spPr/>
    </dgm:pt>
    <dgm:pt modelId="{EA30041B-B69C-4282-B546-2ED9DC5D69AD}" type="pres">
      <dgm:prSet presAssocID="{F6F1B8C3-AFBE-42F7-8270-50499FA6E880}" presName="BalanceSpacing1" presStyleCnt="0"/>
      <dgm:spPr/>
    </dgm:pt>
    <dgm:pt modelId="{8EDD2059-61A4-4E2B-922B-EF8CD3E0676E}" type="pres">
      <dgm:prSet presAssocID="{7ED34597-6C5A-4D0C-A23E-875D6C23BB8A}" presName="Accent1Text" presStyleLbl="node1" presStyleIdx="1" presStyleCnt="8"/>
      <dgm:spPr/>
    </dgm:pt>
    <dgm:pt modelId="{94D9BB7C-E945-4FDC-9731-D89FE553662E}" type="pres">
      <dgm:prSet presAssocID="{7ED34597-6C5A-4D0C-A23E-875D6C23BB8A}" presName="spaceBetweenRectangles" presStyleCnt="0"/>
      <dgm:spPr/>
    </dgm:pt>
    <dgm:pt modelId="{F62F3E0F-A2BE-4D5A-948A-0F22D8224CB2}" type="pres">
      <dgm:prSet presAssocID="{BE8C3C73-1BA1-4DCB-BC55-AC8753B0CF4D}" presName="composite" presStyleCnt="0"/>
      <dgm:spPr/>
    </dgm:pt>
    <dgm:pt modelId="{699CD552-4557-440F-9BE9-08DCD9D669F1}" type="pres">
      <dgm:prSet presAssocID="{BE8C3C73-1BA1-4DCB-BC55-AC8753B0CF4D}" presName="Parent1" presStyleLbl="node1" presStyleIdx="2" presStyleCnt="8">
        <dgm:presLayoutVars>
          <dgm:chMax val="1"/>
          <dgm:chPref val="1"/>
          <dgm:bulletEnabled val="1"/>
        </dgm:presLayoutVars>
      </dgm:prSet>
      <dgm:spPr/>
    </dgm:pt>
    <dgm:pt modelId="{847E43AE-0359-4827-A4FF-096A72FABD67}" type="pres">
      <dgm:prSet presAssocID="{BE8C3C73-1BA1-4DCB-BC55-AC8753B0CF4D}" presName="Childtext1" presStyleLbl="revTx" presStyleIdx="1" presStyleCnt="4">
        <dgm:presLayoutVars>
          <dgm:chMax val="0"/>
          <dgm:chPref val="0"/>
          <dgm:bulletEnabled val="1"/>
        </dgm:presLayoutVars>
      </dgm:prSet>
      <dgm:spPr/>
    </dgm:pt>
    <dgm:pt modelId="{FAE28C34-F9BE-4D35-BE06-93B948861C6B}" type="pres">
      <dgm:prSet presAssocID="{BE8C3C73-1BA1-4DCB-BC55-AC8753B0CF4D}" presName="BalanceSpacing" presStyleCnt="0"/>
      <dgm:spPr/>
    </dgm:pt>
    <dgm:pt modelId="{9B1BC948-FFBC-43D2-AD40-CF821D157AFE}" type="pres">
      <dgm:prSet presAssocID="{BE8C3C73-1BA1-4DCB-BC55-AC8753B0CF4D}" presName="BalanceSpacing1" presStyleCnt="0"/>
      <dgm:spPr/>
    </dgm:pt>
    <dgm:pt modelId="{633A2B8D-00AC-425C-9061-27078C681A97}" type="pres">
      <dgm:prSet presAssocID="{660A648D-FD69-4A60-B859-2E16C4C57F5D}" presName="Accent1Text" presStyleLbl="node1" presStyleIdx="3" presStyleCnt="8"/>
      <dgm:spPr/>
    </dgm:pt>
    <dgm:pt modelId="{B1262682-1A0C-4AF4-BBFF-EC7910D8A463}" type="pres">
      <dgm:prSet presAssocID="{660A648D-FD69-4A60-B859-2E16C4C57F5D}" presName="spaceBetweenRectangles" presStyleCnt="0"/>
      <dgm:spPr/>
    </dgm:pt>
    <dgm:pt modelId="{B8F494F6-337F-4EB2-A0EA-E88E6EC18D63}" type="pres">
      <dgm:prSet presAssocID="{67C7272D-2F64-481B-980B-EA6C64D46297}" presName="composite" presStyleCnt="0"/>
      <dgm:spPr/>
    </dgm:pt>
    <dgm:pt modelId="{8F7C91AB-4BDD-4D97-B530-5316DE07FAF8}" type="pres">
      <dgm:prSet presAssocID="{67C7272D-2F64-481B-980B-EA6C64D46297}" presName="Parent1" presStyleLbl="node1" presStyleIdx="4" presStyleCnt="8">
        <dgm:presLayoutVars>
          <dgm:chMax val="1"/>
          <dgm:chPref val="1"/>
          <dgm:bulletEnabled val="1"/>
        </dgm:presLayoutVars>
      </dgm:prSet>
      <dgm:spPr/>
    </dgm:pt>
    <dgm:pt modelId="{82A982D2-DF5D-4AF7-B6D4-F970EA15E27E}" type="pres">
      <dgm:prSet presAssocID="{67C7272D-2F64-481B-980B-EA6C64D46297}" presName="Childtext1" presStyleLbl="revTx" presStyleIdx="2" presStyleCnt="4">
        <dgm:presLayoutVars>
          <dgm:chMax val="0"/>
          <dgm:chPref val="0"/>
          <dgm:bulletEnabled val="1"/>
        </dgm:presLayoutVars>
      </dgm:prSet>
      <dgm:spPr/>
    </dgm:pt>
    <dgm:pt modelId="{D597AFE7-29ED-4649-A4D9-4425D47333A4}" type="pres">
      <dgm:prSet presAssocID="{67C7272D-2F64-481B-980B-EA6C64D46297}" presName="BalanceSpacing" presStyleCnt="0"/>
      <dgm:spPr/>
    </dgm:pt>
    <dgm:pt modelId="{6CA48ED2-D6AA-455F-9CE1-4F6F0E9E4080}" type="pres">
      <dgm:prSet presAssocID="{67C7272D-2F64-481B-980B-EA6C64D46297}" presName="BalanceSpacing1" presStyleCnt="0"/>
      <dgm:spPr/>
    </dgm:pt>
    <dgm:pt modelId="{6DFDE20C-D27B-4302-BD76-A6DE86A9875D}" type="pres">
      <dgm:prSet presAssocID="{3D3AF25E-7A07-48B8-A93B-8DEEF69D1DEB}" presName="Accent1Text" presStyleLbl="node1" presStyleIdx="5" presStyleCnt="8"/>
      <dgm:spPr/>
    </dgm:pt>
    <dgm:pt modelId="{449032B7-14BD-4674-A31C-08ADCECC8A1E}" type="pres">
      <dgm:prSet presAssocID="{3D3AF25E-7A07-48B8-A93B-8DEEF69D1DEB}" presName="spaceBetweenRectangles" presStyleCnt="0"/>
      <dgm:spPr/>
    </dgm:pt>
    <dgm:pt modelId="{69562A6D-CA52-4AC3-AED0-F52B58293FC0}" type="pres">
      <dgm:prSet presAssocID="{C56CE480-5943-4194-9B1D-412E74FEC847}" presName="composite" presStyleCnt="0"/>
      <dgm:spPr/>
    </dgm:pt>
    <dgm:pt modelId="{14FBA544-3CA6-43BD-9713-814C0EB8B1D7}" type="pres">
      <dgm:prSet presAssocID="{C56CE480-5943-4194-9B1D-412E74FEC847}" presName="Parent1" presStyleLbl="node1" presStyleIdx="6" presStyleCnt="8">
        <dgm:presLayoutVars>
          <dgm:chMax val="1"/>
          <dgm:chPref val="1"/>
          <dgm:bulletEnabled val="1"/>
        </dgm:presLayoutVars>
      </dgm:prSet>
      <dgm:spPr/>
    </dgm:pt>
    <dgm:pt modelId="{D37C5F98-5E25-4DDD-B886-D4D5231FFCD7}" type="pres">
      <dgm:prSet presAssocID="{C56CE480-5943-4194-9B1D-412E74FEC847}" presName="Childtext1" presStyleLbl="revTx" presStyleIdx="3" presStyleCnt="4">
        <dgm:presLayoutVars>
          <dgm:chMax val="0"/>
          <dgm:chPref val="0"/>
          <dgm:bulletEnabled val="1"/>
        </dgm:presLayoutVars>
      </dgm:prSet>
      <dgm:spPr/>
    </dgm:pt>
    <dgm:pt modelId="{6BA80762-AEFF-4518-82FD-AAEF9E5D02EE}" type="pres">
      <dgm:prSet presAssocID="{C56CE480-5943-4194-9B1D-412E74FEC847}" presName="BalanceSpacing" presStyleCnt="0"/>
      <dgm:spPr/>
    </dgm:pt>
    <dgm:pt modelId="{5929A6A2-1A09-4ADA-8E2B-8AEA46522504}" type="pres">
      <dgm:prSet presAssocID="{C56CE480-5943-4194-9B1D-412E74FEC847}" presName="BalanceSpacing1" presStyleCnt="0"/>
      <dgm:spPr/>
    </dgm:pt>
    <dgm:pt modelId="{31F8F42B-442B-49E0-8774-B640B84B4C7B}" type="pres">
      <dgm:prSet presAssocID="{6E3BEFBF-5322-46E4-888F-587D4332370F}" presName="Accent1Text" presStyleLbl="node1" presStyleIdx="7" presStyleCnt="8"/>
      <dgm:spPr/>
    </dgm:pt>
  </dgm:ptLst>
  <dgm:cxnLst>
    <dgm:cxn modelId="{2B7BF300-CE88-44F2-9149-8842A888746A}" type="presOf" srcId="{7ED34597-6C5A-4D0C-A23E-875D6C23BB8A}" destId="{8EDD2059-61A4-4E2B-922B-EF8CD3E0676E}" srcOrd="0" destOrd="0" presId="urn:microsoft.com/office/officeart/2008/layout/AlternatingHexagons"/>
    <dgm:cxn modelId="{243DF801-465C-468D-B281-3890D3A17D9E}" type="presOf" srcId="{F6F1B8C3-AFBE-42F7-8270-50499FA6E880}" destId="{0441950A-22E3-4E93-97BC-6671AE5A2179}" srcOrd="0" destOrd="0" presId="urn:microsoft.com/office/officeart/2008/layout/AlternatingHexagons"/>
    <dgm:cxn modelId="{21E0482F-B26A-4AD4-855F-509D9FA277C1}" type="presOf" srcId="{660A648D-FD69-4A60-B859-2E16C4C57F5D}" destId="{633A2B8D-00AC-425C-9061-27078C681A97}" srcOrd="0" destOrd="0" presId="urn:microsoft.com/office/officeart/2008/layout/AlternatingHexagons"/>
    <dgm:cxn modelId="{B210EF64-60E7-4FE0-AE83-F398229748FB}" type="presOf" srcId="{BE8C3C73-1BA1-4DCB-BC55-AC8753B0CF4D}" destId="{699CD552-4557-440F-9BE9-08DCD9D669F1}" srcOrd="0" destOrd="0" presId="urn:microsoft.com/office/officeart/2008/layout/AlternatingHexagons"/>
    <dgm:cxn modelId="{720A1F51-105B-44D5-8E10-DA81D099174E}" srcId="{66D2633D-0D67-4E23-A4F6-93CAEBD09AD3}" destId="{BE8C3C73-1BA1-4DCB-BC55-AC8753B0CF4D}" srcOrd="1" destOrd="0" parTransId="{5F79867C-FC13-448F-8926-654602E89876}" sibTransId="{660A648D-FD69-4A60-B859-2E16C4C57F5D}"/>
    <dgm:cxn modelId="{EAF0AB5A-DAA2-4D4C-82F9-CFD30897C86F}" srcId="{66D2633D-0D67-4E23-A4F6-93CAEBD09AD3}" destId="{67C7272D-2F64-481B-980B-EA6C64D46297}" srcOrd="2" destOrd="0" parTransId="{6D430097-8C86-424C-A5EB-EBDCA8B8DC4A}" sibTransId="{3D3AF25E-7A07-48B8-A93B-8DEEF69D1DEB}"/>
    <dgm:cxn modelId="{1EA4B67C-5538-42CC-8D40-83D82735E76F}" type="presOf" srcId="{3D3AF25E-7A07-48B8-A93B-8DEEF69D1DEB}" destId="{6DFDE20C-D27B-4302-BD76-A6DE86A9875D}" srcOrd="0" destOrd="0" presId="urn:microsoft.com/office/officeart/2008/layout/AlternatingHexagons"/>
    <dgm:cxn modelId="{0C73DC8E-C90D-4E35-9CCE-0737D0C0F54F}" srcId="{66D2633D-0D67-4E23-A4F6-93CAEBD09AD3}" destId="{C56CE480-5943-4194-9B1D-412E74FEC847}" srcOrd="3" destOrd="0" parTransId="{63C8A3F2-4948-4EFC-A009-233620750F8F}" sibTransId="{6E3BEFBF-5322-46E4-888F-587D4332370F}"/>
    <dgm:cxn modelId="{3E49258F-DA36-4C22-852B-633C0C00C6FC}" type="presOf" srcId="{66D2633D-0D67-4E23-A4F6-93CAEBD09AD3}" destId="{028263E5-2A75-4653-B60F-3B889F45E6AA}" srcOrd="0" destOrd="0" presId="urn:microsoft.com/office/officeart/2008/layout/AlternatingHexagons"/>
    <dgm:cxn modelId="{73C92B8F-557F-4AC1-ABB4-E3063E9D8B82}" srcId="{66D2633D-0D67-4E23-A4F6-93CAEBD09AD3}" destId="{F6F1B8C3-AFBE-42F7-8270-50499FA6E880}" srcOrd="0" destOrd="0" parTransId="{B4A08BCE-0C18-4A04-88D0-6F1B7A2E8128}" sibTransId="{7ED34597-6C5A-4D0C-A23E-875D6C23BB8A}"/>
    <dgm:cxn modelId="{5A32F294-97B9-4C15-992D-1C74505BD4EF}" type="presOf" srcId="{67C7272D-2F64-481B-980B-EA6C64D46297}" destId="{8F7C91AB-4BDD-4D97-B530-5316DE07FAF8}" srcOrd="0" destOrd="0" presId="urn:microsoft.com/office/officeart/2008/layout/AlternatingHexagons"/>
    <dgm:cxn modelId="{0A08E2BA-911E-4999-A8AD-FEE148F18881}" type="presOf" srcId="{C56CE480-5943-4194-9B1D-412E74FEC847}" destId="{14FBA544-3CA6-43BD-9713-814C0EB8B1D7}" srcOrd="0" destOrd="0" presId="urn:microsoft.com/office/officeart/2008/layout/AlternatingHexagons"/>
    <dgm:cxn modelId="{A5445BC7-CC60-41FE-97E6-C27BEA4E8A89}" type="presOf" srcId="{6E3BEFBF-5322-46E4-888F-587D4332370F}" destId="{31F8F42B-442B-49E0-8774-B640B84B4C7B}" srcOrd="0" destOrd="0" presId="urn:microsoft.com/office/officeart/2008/layout/AlternatingHexagons"/>
    <dgm:cxn modelId="{A7CF0528-6564-47E1-A4EE-60C03C4E769E}" type="presParOf" srcId="{028263E5-2A75-4653-B60F-3B889F45E6AA}" destId="{62342E64-AE8E-42E7-9126-CB24C0AFE650}" srcOrd="0" destOrd="0" presId="urn:microsoft.com/office/officeart/2008/layout/AlternatingHexagons"/>
    <dgm:cxn modelId="{66D81AC4-818D-4ED0-9991-D5F994EF2F8D}" type="presParOf" srcId="{62342E64-AE8E-42E7-9126-CB24C0AFE650}" destId="{0441950A-22E3-4E93-97BC-6671AE5A2179}" srcOrd="0" destOrd="0" presId="urn:microsoft.com/office/officeart/2008/layout/AlternatingHexagons"/>
    <dgm:cxn modelId="{E93D2214-6343-498F-A395-E32D34875C56}" type="presParOf" srcId="{62342E64-AE8E-42E7-9126-CB24C0AFE650}" destId="{E49539F1-946A-493D-A29D-4772BD78F2A3}" srcOrd="1" destOrd="0" presId="urn:microsoft.com/office/officeart/2008/layout/AlternatingHexagons"/>
    <dgm:cxn modelId="{A1D20645-36E5-4A2F-832E-9B6D1D8D40C1}" type="presParOf" srcId="{62342E64-AE8E-42E7-9126-CB24C0AFE650}" destId="{8C3545AB-112A-4625-948C-91D14E676A9D}" srcOrd="2" destOrd="0" presId="urn:microsoft.com/office/officeart/2008/layout/AlternatingHexagons"/>
    <dgm:cxn modelId="{41A189DB-98D2-4E8C-8722-62FBA2E860F0}" type="presParOf" srcId="{62342E64-AE8E-42E7-9126-CB24C0AFE650}" destId="{EA30041B-B69C-4282-B546-2ED9DC5D69AD}" srcOrd="3" destOrd="0" presId="urn:microsoft.com/office/officeart/2008/layout/AlternatingHexagons"/>
    <dgm:cxn modelId="{64CF225B-1E08-4995-8918-11B0FC0AAFF1}" type="presParOf" srcId="{62342E64-AE8E-42E7-9126-CB24C0AFE650}" destId="{8EDD2059-61A4-4E2B-922B-EF8CD3E0676E}" srcOrd="4" destOrd="0" presId="urn:microsoft.com/office/officeart/2008/layout/AlternatingHexagons"/>
    <dgm:cxn modelId="{E3291BF3-413D-4983-B64C-715A68D8FCB1}" type="presParOf" srcId="{028263E5-2A75-4653-B60F-3B889F45E6AA}" destId="{94D9BB7C-E945-4FDC-9731-D89FE553662E}" srcOrd="1" destOrd="0" presId="urn:microsoft.com/office/officeart/2008/layout/AlternatingHexagons"/>
    <dgm:cxn modelId="{9278FA4A-F8A5-4D8B-9208-CB8E5CA66434}" type="presParOf" srcId="{028263E5-2A75-4653-B60F-3B889F45E6AA}" destId="{F62F3E0F-A2BE-4D5A-948A-0F22D8224CB2}" srcOrd="2" destOrd="0" presId="urn:microsoft.com/office/officeart/2008/layout/AlternatingHexagons"/>
    <dgm:cxn modelId="{D4D38993-4228-483B-B76C-83551B89E1BF}" type="presParOf" srcId="{F62F3E0F-A2BE-4D5A-948A-0F22D8224CB2}" destId="{699CD552-4557-440F-9BE9-08DCD9D669F1}" srcOrd="0" destOrd="0" presId="urn:microsoft.com/office/officeart/2008/layout/AlternatingHexagons"/>
    <dgm:cxn modelId="{AD6F08CD-1D98-4638-AD46-8C3D01556A39}" type="presParOf" srcId="{F62F3E0F-A2BE-4D5A-948A-0F22D8224CB2}" destId="{847E43AE-0359-4827-A4FF-096A72FABD67}" srcOrd="1" destOrd="0" presId="urn:microsoft.com/office/officeart/2008/layout/AlternatingHexagons"/>
    <dgm:cxn modelId="{393AEBED-60A9-4545-9EB3-586819BB6841}" type="presParOf" srcId="{F62F3E0F-A2BE-4D5A-948A-0F22D8224CB2}" destId="{FAE28C34-F9BE-4D35-BE06-93B948861C6B}" srcOrd="2" destOrd="0" presId="urn:microsoft.com/office/officeart/2008/layout/AlternatingHexagons"/>
    <dgm:cxn modelId="{59FFD69D-2B47-4E19-BB4E-72E8DA5308FF}" type="presParOf" srcId="{F62F3E0F-A2BE-4D5A-948A-0F22D8224CB2}" destId="{9B1BC948-FFBC-43D2-AD40-CF821D157AFE}" srcOrd="3" destOrd="0" presId="urn:microsoft.com/office/officeart/2008/layout/AlternatingHexagons"/>
    <dgm:cxn modelId="{0D9764CA-5EA9-4E89-AB61-58CCCF8394DE}" type="presParOf" srcId="{F62F3E0F-A2BE-4D5A-948A-0F22D8224CB2}" destId="{633A2B8D-00AC-425C-9061-27078C681A97}" srcOrd="4" destOrd="0" presId="urn:microsoft.com/office/officeart/2008/layout/AlternatingHexagons"/>
    <dgm:cxn modelId="{D9AA0AF5-FA95-461C-AF57-29949E864922}" type="presParOf" srcId="{028263E5-2A75-4653-B60F-3B889F45E6AA}" destId="{B1262682-1A0C-4AF4-BBFF-EC7910D8A463}" srcOrd="3" destOrd="0" presId="urn:microsoft.com/office/officeart/2008/layout/AlternatingHexagons"/>
    <dgm:cxn modelId="{440CC7D4-5FDF-43A3-8798-D260FF545D1B}" type="presParOf" srcId="{028263E5-2A75-4653-B60F-3B889F45E6AA}" destId="{B8F494F6-337F-4EB2-A0EA-E88E6EC18D63}" srcOrd="4" destOrd="0" presId="urn:microsoft.com/office/officeart/2008/layout/AlternatingHexagons"/>
    <dgm:cxn modelId="{79D8A8FE-EBC2-41D1-ADBD-AF64878C3A63}" type="presParOf" srcId="{B8F494F6-337F-4EB2-A0EA-E88E6EC18D63}" destId="{8F7C91AB-4BDD-4D97-B530-5316DE07FAF8}" srcOrd="0" destOrd="0" presId="urn:microsoft.com/office/officeart/2008/layout/AlternatingHexagons"/>
    <dgm:cxn modelId="{81632352-74B3-4449-A636-B55C06E09EC1}" type="presParOf" srcId="{B8F494F6-337F-4EB2-A0EA-E88E6EC18D63}" destId="{82A982D2-DF5D-4AF7-B6D4-F970EA15E27E}" srcOrd="1" destOrd="0" presId="urn:microsoft.com/office/officeart/2008/layout/AlternatingHexagons"/>
    <dgm:cxn modelId="{4A21246B-C11A-44A8-9650-669E802F1936}" type="presParOf" srcId="{B8F494F6-337F-4EB2-A0EA-E88E6EC18D63}" destId="{D597AFE7-29ED-4649-A4D9-4425D47333A4}" srcOrd="2" destOrd="0" presId="urn:microsoft.com/office/officeart/2008/layout/AlternatingHexagons"/>
    <dgm:cxn modelId="{E0CB1B93-A139-4611-B6DC-7B98EF27D086}" type="presParOf" srcId="{B8F494F6-337F-4EB2-A0EA-E88E6EC18D63}" destId="{6CA48ED2-D6AA-455F-9CE1-4F6F0E9E4080}" srcOrd="3" destOrd="0" presId="urn:microsoft.com/office/officeart/2008/layout/AlternatingHexagons"/>
    <dgm:cxn modelId="{CBE3AEFE-6E77-40A4-942D-C2E6B5F291F6}" type="presParOf" srcId="{B8F494F6-337F-4EB2-A0EA-E88E6EC18D63}" destId="{6DFDE20C-D27B-4302-BD76-A6DE86A9875D}" srcOrd="4" destOrd="0" presId="urn:microsoft.com/office/officeart/2008/layout/AlternatingHexagons"/>
    <dgm:cxn modelId="{69451293-9E5A-4584-BEA2-72F25E0BEFCE}" type="presParOf" srcId="{028263E5-2A75-4653-B60F-3B889F45E6AA}" destId="{449032B7-14BD-4674-A31C-08ADCECC8A1E}" srcOrd="5" destOrd="0" presId="urn:microsoft.com/office/officeart/2008/layout/AlternatingHexagons"/>
    <dgm:cxn modelId="{E9DA0ACF-21AE-4C6F-8621-D399CC35F214}" type="presParOf" srcId="{028263E5-2A75-4653-B60F-3B889F45E6AA}" destId="{69562A6D-CA52-4AC3-AED0-F52B58293FC0}" srcOrd="6" destOrd="0" presId="urn:microsoft.com/office/officeart/2008/layout/AlternatingHexagons"/>
    <dgm:cxn modelId="{06C86D88-16CD-492E-B2AE-E7D0FA3C6DEE}" type="presParOf" srcId="{69562A6D-CA52-4AC3-AED0-F52B58293FC0}" destId="{14FBA544-3CA6-43BD-9713-814C0EB8B1D7}" srcOrd="0" destOrd="0" presId="urn:microsoft.com/office/officeart/2008/layout/AlternatingHexagons"/>
    <dgm:cxn modelId="{07ED5126-3A4D-4CB0-BA5C-C0D5C0949D88}" type="presParOf" srcId="{69562A6D-CA52-4AC3-AED0-F52B58293FC0}" destId="{D37C5F98-5E25-4DDD-B886-D4D5231FFCD7}" srcOrd="1" destOrd="0" presId="urn:microsoft.com/office/officeart/2008/layout/AlternatingHexagons"/>
    <dgm:cxn modelId="{C28C0C5C-3FE9-47D6-8338-0D5C00828973}" type="presParOf" srcId="{69562A6D-CA52-4AC3-AED0-F52B58293FC0}" destId="{6BA80762-AEFF-4518-82FD-AAEF9E5D02EE}" srcOrd="2" destOrd="0" presId="urn:microsoft.com/office/officeart/2008/layout/AlternatingHexagons"/>
    <dgm:cxn modelId="{E4600799-211C-48FF-8431-929D5D41885B}" type="presParOf" srcId="{69562A6D-CA52-4AC3-AED0-F52B58293FC0}" destId="{5929A6A2-1A09-4ADA-8E2B-8AEA46522504}" srcOrd="3" destOrd="0" presId="urn:microsoft.com/office/officeart/2008/layout/AlternatingHexagons"/>
    <dgm:cxn modelId="{ABC363F8-30D4-4495-A6B0-6A7A46C8495D}" type="presParOf" srcId="{69562A6D-CA52-4AC3-AED0-F52B58293FC0}" destId="{31F8F42B-442B-49E0-8774-B640B84B4C7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1B65CA-1752-4CBF-9F5D-0D01F05319E8}"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20A37E43-AB36-4F43-A2EB-AF86C5348111}">
      <dgm:prSet/>
      <dgm:spPr/>
      <dgm:t>
        <a:bodyPr/>
        <a:lstStyle/>
        <a:p>
          <a:r>
            <a:rPr lang="en-GB" dirty="0">
              <a:latin typeface="Arial" panose="020B0604020202020204" pitchFamily="34" charset="0"/>
              <a:cs typeface="Arial" panose="020B0604020202020204" pitchFamily="34" charset="0"/>
            </a:rPr>
            <a:t>Be a learning opportunity</a:t>
          </a:r>
          <a:endParaRPr lang="en-US" dirty="0">
            <a:latin typeface="Arial" panose="020B0604020202020204" pitchFamily="34" charset="0"/>
            <a:cs typeface="Arial" panose="020B0604020202020204" pitchFamily="34" charset="0"/>
          </a:endParaRPr>
        </a:p>
      </dgm:t>
    </dgm:pt>
    <dgm:pt modelId="{459C581D-88FB-4885-8B54-8DE26842A8D7}" type="parTrans" cxnId="{438A604C-BEC0-4605-855F-7A3A8CC1046E}">
      <dgm:prSet/>
      <dgm:spPr/>
      <dgm:t>
        <a:bodyPr/>
        <a:lstStyle/>
        <a:p>
          <a:endParaRPr lang="en-US"/>
        </a:p>
      </dgm:t>
    </dgm:pt>
    <dgm:pt modelId="{56657AD2-1117-47BB-9EB9-58249F80E031}" type="sibTrans" cxnId="{438A604C-BEC0-4605-855F-7A3A8CC1046E}">
      <dgm:prSet phldrT="1" phldr="0"/>
      <dgm:spPr/>
      <dgm:t>
        <a:bodyPr/>
        <a:lstStyle/>
        <a:p>
          <a:r>
            <a:rPr lang="en-US" dirty="0"/>
            <a:t>1</a:t>
          </a:r>
        </a:p>
      </dgm:t>
    </dgm:pt>
    <dgm:pt modelId="{4E5F23DF-3D0F-48B7-8F99-CB7612837F83}">
      <dgm:prSet/>
      <dgm:spPr/>
      <dgm:t>
        <a:bodyPr/>
        <a:lstStyle/>
        <a:p>
          <a:r>
            <a:rPr lang="en-GB" dirty="0">
              <a:latin typeface="Arial" panose="020B0604020202020204" pitchFamily="34" charset="0"/>
              <a:cs typeface="Arial" panose="020B0604020202020204" pitchFamily="34" charset="0"/>
            </a:rPr>
            <a:t>Be a reflective opportunity</a:t>
          </a:r>
          <a:endParaRPr lang="en-US" dirty="0">
            <a:latin typeface="Arial" panose="020B0604020202020204" pitchFamily="34" charset="0"/>
            <a:cs typeface="Arial" panose="020B0604020202020204" pitchFamily="34" charset="0"/>
          </a:endParaRPr>
        </a:p>
      </dgm:t>
    </dgm:pt>
    <dgm:pt modelId="{DB8894C0-F1D6-4B36-80AC-4C2317AC6BD8}" type="parTrans" cxnId="{CFA68AB4-41AF-489B-A9BB-3528CE6EB9EA}">
      <dgm:prSet/>
      <dgm:spPr/>
      <dgm:t>
        <a:bodyPr/>
        <a:lstStyle/>
        <a:p>
          <a:endParaRPr lang="en-US"/>
        </a:p>
      </dgm:t>
    </dgm:pt>
    <dgm:pt modelId="{8E666714-8F50-43EF-A5D4-A7BB4F84425D}" type="sibTrans" cxnId="{CFA68AB4-41AF-489B-A9BB-3528CE6EB9EA}">
      <dgm:prSet phldrT="2" phldr="0"/>
      <dgm:spPr/>
      <dgm:t>
        <a:bodyPr/>
        <a:lstStyle/>
        <a:p>
          <a:r>
            <a:rPr lang="en-US" dirty="0"/>
            <a:t>2</a:t>
          </a:r>
        </a:p>
      </dgm:t>
    </dgm:pt>
    <dgm:pt modelId="{3629340F-2520-4478-8A75-5CC5E2FB70A1}">
      <dgm:prSet/>
      <dgm:spPr/>
      <dgm:t>
        <a:bodyPr/>
        <a:lstStyle/>
        <a:p>
          <a:r>
            <a:rPr lang="en-GB" dirty="0">
              <a:latin typeface="Arial" panose="020B0604020202020204" pitchFamily="34" charset="0"/>
              <a:cs typeface="Arial" panose="020B0604020202020204" pitchFamily="34" charset="0"/>
            </a:rPr>
            <a:t>Keep everyone safe</a:t>
          </a:r>
          <a:endParaRPr lang="en-US" dirty="0">
            <a:latin typeface="Arial" panose="020B0604020202020204" pitchFamily="34" charset="0"/>
            <a:cs typeface="Arial" panose="020B0604020202020204" pitchFamily="34" charset="0"/>
          </a:endParaRPr>
        </a:p>
      </dgm:t>
    </dgm:pt>
    <dgm:pt modelId="{D8D9D92A-7F83-4E96-87B7-0EC3C91744C0}" type="parTrans" cxnId="{657D15B4-FDD6-43C5-B89E-1337BC2E1705}">
      <dgm:prSet/>
      <dgm:spPr/>
      <dgm:t>
        <a:bodyPr/>
        <a:lstStyle/>
        <a:p>
          <a:endParaRPr lang="en-US"/>
        </a:p>
      </dgm:t>
    </dgm:pt>
    <dgm:pt modelId="{6C079441-D84C-47AB-90F9-B3682DF4D9CC}" type="sibTrans" cxnId="{657D15B4-FDD6-43C5-B89E-1337BC2E1705}">
      <dgm:prSet phldrT="3" phldr="0"/>
      <dgm:spPr/>
      <dgm:t>
        <a:bodyPr/>
        <a:lstStyle/>
        <a:p>
          <a:r>
            <a:rPr lang="en-US" dirty="0"/>
            <a:t>3</a:t>
          </a:r>
        </a:p>
      </dgm:t>
    </dgm:pt>
    <dgm:pt modelId="{9FA67F30-4521-4E97-9467-F2007C0824E3}">
      <dgm:prSet/>
      <dgm:spPr/>
      <dgm:t>
        <a:bodyPr/>
        <a:lstStyle/>
        <a:p>
          <a:r>
            <a:rPr lang="en-GB" dirty="0">
              <a:latin typeface="Arial" panose="020B0604020202020204" pitchFamily="34" charset="0"/>
              <a:cs typeface="Arial" panose="020B0604020202020204" pitchFamily="34" charset="0"/>
            </a:rPr>
            <a:t>Prevent the incident from happening again</a:t>
          </a:r>
          <a:endParaRPr lang="en-US" dirty="0">
            <a:latin typeface="Arial" panose="020B0604020202020204" pitchFamily="34" charset="0"/>
            <a:cs typeface="Arial" panose="020B0604020202020204" pitchFamily="34" charset="0"/>
          </a:endParaRPr>
        </a:p>
      </dgm:t>
    </dgm:pt>
    <dgm:pt modelId="{3C1B1C46-694A-42E4-8436-E10C0190DC5B}" type="parTrans" cxnId="{416F6B2F-B95C-4594-A3D2-5C04A761A930}">
      <dgm:prSet/>
      <dgm:spPr/>
      <dgm:t>
        <a:bodyPr/>
        <a:lstStyle/>
        <a:p>
          <a:endParaRPr lang="en-US"/>
        </a:p>
      </dgm:t>
    </dgm:pt>
    <dgm:pt modelId="{54B3A7C7-F2AF-41CA-9732-EBB08F684AD2}" type="sibTrans" cxnId="{416F6B2F-B95C-4594-A3D2-5C04A761A930}">
      <dgm:prSet phldrT="4" phldr="0"/>
      <dgm:spPr/>
      <dgm:t>
        <a:bodyPr/>
        <a:lstStyle/>
        <a:p>
          <a:r>
            <a:rPr lang="en-US" dirty="0"/>
            <a:t>4</a:t>
          </a:r>
        </a:p>
      </dgm:t>
    </dgm:pt>
    <dgm:pt modelId="{D073828B-FC44-416D-B2C0-465821000D0B}">
      <dgm:prSet/>
      <dgm:spPr/>
      <dgm:t>
        <a:bodyPr/>
        <a:lstStyle/>
        <a:p>
          <a:r>
            <a:rPr lang="en-GB" dirty="0">
              <a:latin typeface="Arial" panose="020B0604020202020204" pitchFamily="34" charset="0"/>
              <a:cs typeface="Arial" panose="020B0604020202020204" pitchFamily="34" charset="0"/>
            </a:rPr>
            <a:t>Highlight training needs</a:t>
          </a:r>
          <a:endParaRPr lang="en-US" dirty="0">
            <a:latin typeface="Arial" panose="020B0604020202020204" pitchFamily="34" charset="0"/>
            <a:cs typeface="Arial" panose="020B0604020202020204" pitchFamily="34" charset="0"/>
          </a:endParaRPr>
        </a:p>
      </dgm:t>
    </dgm:pt>
    <dgm:pt modelId="{C65C1107-2592-419B-8335-19B949CFFDF5}" type="parTrans" cxnId="{B58BFB6C-EA51-4837-AB62-6B3195E6F07F}">
      <dgm:prSet/>
      <dgm:spPr/>
      <dgm:t>
        <a:bodyPr/>
        <a:lstStyle/>
        <a:p>
          <a:endParaRPr lang="en-US"/>
        </a:p>
      </dgm:t>
    </dgm:pt>
    <dgm:pt modelId="{E0143496-202B-4DB8-BDAD-B889ED253D4B}" type="sibTrans" cxnId="{B58BFB6C-EA51-4837-AB62-6B3195E6F07F}">
      <dgm:prSet phldrT="5" phldr="0"/>
      <dgm:spPr/>
      <dgm:t>
        <a:bodyPr/>
        <a:lstStyle/>
        <a:p>
          <a:r>
            <a:rPr lang="en-US" dirty="0"/>
            <a:t>5</a:t>
          </a:r>
        </a:p>
      </dgm:t>
    </dgm:pt>
    <dgm:pt modelId="{4DB7525D-9CE0-4B51-B8E7-DA8C097E76AD}" type="pres">
      <dgm:prSet presAssocID="{B61B65CA-1752-4CBF-9F5D-0D01F05319E8}" presName="Name0" presStyleCnt="0">
        <dgm:presLayoutVars>
          <dgm:animLvl val="lvl"/>
          <dgm:resizeHandles val="exact"/>
        </dgm:presLayoutVars>
      </dgm:prSet>
      <dgm:spPr/>
    </dgm:pt>
    <dgm:pt modelId="{C40DB5A0-B44C-484E-A255-B0700AC79D27}" type="pres">
      <dgm:prSet presAssocID="{20A37E43-AB36-4F43-A2EB-AF86C5348111}" presName="compositeNode" presStyleCnt="0">
        <dgm:presLayoutVars>
          <dgm:bulletEnabled val="1"/>
        </dgm:presLayoutVars>
      </dgm:prSet>
      <dgm:spPr/>
    </dgm:pt>
    <dgm:pt modelId="{2DE4A12A-5CC4-4146-B6EA-2E7C038A2D34}" type="pres">
      <dgm:prSet presAssocID="{20A37E43-AB36-4F43-A2EB-AF86C5348111}" presName="bgRect" presStyleLbl="bgAccFollowNode1" presStyleIdx="0" presStyleCnt="5"/>
      <dgm:spPr/>
    </dgm:pt>
    <dgm:pt modelId="{5DCE8C15-3EA8-4D76-9469-781F72F65EEB}" type="pres">
      <dgm:prSet presAssocID="{56657AD2-1117-47BB-9EB9-58249F80E031}" presName="sibTransNodeCircle" presStyleLbl="alignNode1" presStyleIdx="0" presStyleCnt="10">
        <dgm:presLayoutVars>
          <dgm:chMax val="0"/>
          <dgm:bulletEnabled/>
        </dgm:presLayoutVars>
      </dgm:prSet>
      <dgm:spPr/>
    </dgm:pt>
    <dgm:pt modelId="{975136B7-D646-451C-9E19-901AD2225A9C}" type="pres">
      <dgm:prSet presAssocID="{20A37E43-AB36-4F43-A2EB-AF86C5348111}" presName="bottomLine" presStyleLbl="alignNode1" presStyleIdx="1" presStyleCnt="10">
        <dgm:presLayoutVars/>
      </dgm:prSet>
      <dgm:spPr/>
    </dgm:pt>
    <dgm:pt modelId="{B7A8408D-5CB1-4AC1-8796-023029F66E89}" type="pres">
      <dgm:prSet presAssocID="{20A37E43-AB36-4F43-A2EB-AF86C5348111}" presName="nodeText" presStyleLbl="bgAccFollowNode1" presStyleIdx="0" presStyleCnt="5">
        <dgm:presLayoutVars>
          <dgm:bulletEnabled val="1"/>
        </dgm:presLayoutVars>
      </dgm:prSet>
      <dgm:spPr/>
    </dgm:pt>
    <dgm:pt modelId="{46A4C422-F810-4D46-A71A-498CBA4DEF9C}" type="pres">
      <dgm:prSet presAssocID="{56657AD2-1117-47BB-9EB9-58249F80E031}" presName="sibTrans" presStyleCnt="0"/>
      <dgm:spPr/>
    </dgm:pt>
    <dgm:pt modelId="{68245BA7-E5EE-459E-9655-B4A38A4D4523}" type="pres">
      <dgm:prSet presAssocID="{4E5F23DF-3D0F-48B7-8F99-CB7612837F83}" presName="compositeNode" presStyleCnt="0">
        <dgm:presLayoutVars>
          <dgm:bulletEnabled val="1"/>
        </dgm:presLayoutVars>
      </dgm:prSet>
      <dgm:spPr/>
    </dgm:pt>
    <dgm:pt modelId="{06AD7CC9-DD38-449E-BCD9-EBE772B5083B}" type="pres">
      <dgm:prSet presAssocID="{4E5F23DF-3D0F-48B7-8F99-CB7612837F83}" presName="bgRect" presStyleLbl="bgAccFollowNode1" presStyleIdx="1" presStyleCnt="5"/>
      <dgm:spPr/>
    </dgm:pt>
    <dgm:pt modelId="{90E3A511-4908-4EAE-9219-BB683206C4CD}" type="pres">
      <dgm:prSet presAssocID="{8E666714-8F50-43EF-A5D4-A7BB4F84425D}" presName="sibTransNodeCircle" presStyleLbl="alignNode1" presStyleIdx="2" presStyleCnt="10">
        <dgm:presLayoutVars>
          <dgm:chMax val="0"/>
          <dgm:bulletEnabled/>
        </dgm:presLayoutVars>
      </dgm:prSet>
      <dgm:spPr/>
    </dgm:pt>
    <dgm:pt modelId="{A3CD8AC9-6BAD-48FA-BD8A-8AF548B82C0E}" type="pres">
      <dgm:prSet presAssocID="{4E5F23DF-3D0F-48B7-8F99-CB7612837F83}" presName="bottomLine" presStyleLbl="alignNode1" presStyleIdx="3" presStyleCnt="10">
        <dgm:presLayoutVars/>
      </dgm:prSet>
      <dgm:spPr/>
    </dgm:pt>
    <dgm:pt modelId="{067FC2E5-0CEC-4BF3-A804-222369A96057}" type="pres">
      <dgm:prSet presAssocID="{4E5F23DF-3D0F-48B7-8F99-CB7612837F83}" presName="nodeText" presStyleLbl="bgAccFollowNode1" presStyleIdx="1" presStyleCnt="5">
        <dgm:presLayoutVars>
          <dgm:bulletEnabled val="1"/>
        </dgm:presLayoutVars>
      </dgm:prSet>
      <dgm:spPr/>
    </dgm:pt>
    <dgm:pt modelId="{934DD182-AD93-48AA-AB5B-74AE535D5DDC}" type="pres">
      <dgm:prSet presAssocID="{8E666714-8F50-43EF-A5D4-A7BB4F84425D}" presName="sibTrans" presStyleCnt="0"/>
      <dgm:spPr/>
    </dgm:pt>
    <dgm:pt modelId="{8ABDB679-657E-4997-8945-6C5D8C795768}" type="pres">
      <dgm:prSet presAssocID="{3629340F-2520-4478-8A75-5CC5E2FB70A1}" presName="compositeNode" presStyleCnt="0">
        <dgm:presLayoutVars>
          <dgm:bulletEnabled val="1"/>
        </dgm:presLayoutVars>
      </dgm:prSet>
      <dgm:spPr/>
    </dgm:pt>
    <dgm:pt modelId="{7AA3DCB8-33C1-4635-A663-35BA93D3E584}" type="pres">
      <dgm:prSet presAssocID="{3629340F-2520-4478-8A75-5CC5E2FB70A1}" presName="bgRect" presStyleLbl="bgAccFollowNode1" presStyleIdx="2" presStyleCnt="5"/>
      <dgm:spPr/>
    </dgm:pt>
    <dgm:pt modelId="{00FD4BA0-E40D-4692-B53D-D9500C3E0EDB}" type="pres">
      <dgm:prSet presAssocID="{6C079441-D84C-47AB-90F9-B3682DF4D9CC}" presName="sibTransNodeCircle" presStyleLbl="alignNode1" presStyleIdx="4" presStyleCnt="10">
        <dgm:presLayoutVars>
          <dgm:chMax val="0"/>
          <dgm:bulletEnabled/>
        </dgm:presLayoutVars>
      </dgm:prSet>
      <dgm:spPr/>
    </dgm:pt>
    <dgm:pt modelId="{35CE70E1-FA26-40FA-90E4-F802755CA977}" type="pres">
      <dgm:prSet presAssocID="{3629340F-2520-4478-8A75-5CC5E2FB70A1}" presName="bottomLine" presStyleLbl="alignNode1" presStyleIdx="5" presStyleCnt="10">
        <dgm:presLayoutVars/>
      </dgm:prSet>
      <dgm:spPr/>
    </dgm:pt>
    <dgm:pt modelId="{555265DF-2A9A-4359-8AF4-D9F407690D6B}" type="pres">
      <dgm:prSet presAssocID="{3629340F-2520-4478-8A75-5CC5E2FB70A1}" presName="nodeText" presStyleLbl="bgAccFollowNode1" presStyleIdx="2" presStyleCnt="5">
        <dgm:presLayoutVars>
          <dgm:bulletEnabled val="1"/>
        </dgm:presLayoutVars>
      </dgm:prSet>
      <dgm:spPr/>
    </dgm:pt>
    <dgm:pt modelId="{77D4C45F-2891-4E83-87BE-2716838DFBCD}" type="pres">
      <dgm:prSet presAssocID="{6C079441-D84C-47AB-90F9-B3682DF4D9CC}" presName="sibTrans" presStyleCnt="0"/>
      <dgm:spPr/>
    </dgm:pt>
    <dgm:pt modelId="{1DFADEB3-B087-4FEB-8C29-2D844BB07A08}" type="pres">
      <dgm:prSet presAssocID="{9FA67F30-4521-4E97-9467-F2007C0824E3}" presName="compositeNode" presStyleCnt="0">
        <dgm:presLayoutVars>
          <dgm:bulletEnabled val="1"/>
        </dgm:presLayoutVars>
      </dgm:prSet>
      <dgm:spPr/>
    </dgm:pt>
    <dgm:pt modelId="{22375135-614A-4D47-A798-BB4AD227E7F5}" type="pres">
      <dgm:prSet presAssocID="{9FA67F30-4521-4E97-9467-F2007C0824E3}" presName="bgRect" presStyleLbl="bgAccFollowNode1" presStyleIdx="3" presStyleCnt="5"/>
      <dgm:spPr/>
    </dgm:pt>
    <dgm:pt modelId="{CC84121A-903B-49CF-AE73-7977ECF0BD65}" type="pres">
      <dgm:prSet presAssocID="{54B3A7C7-F2AF-41CA-9732-EBB08F684AD2}" presName="sibTransNodeCircle" presStyleLbl="alignNode1" presStyleIdx="6" presStyleCnt="10">
        <dgm:presLayoutVars>
          <dgm:chMax val="0"/>
          <dgm:bulletEnabled/>
        </dgm:presLayoutVars>
      </dgm:prSet>
      <dgm:spPr/>
    </dgm:pt>
    <dgm:pt modelId="{87ABEC9D-17C2-49D4-BC22-1148ADA7A22A}" type="pres">
      <dgm:prSet presAssocID="{9FA67F30-4521-4E97-9467-F2007C0824E3}" presName="bottomLine" presStyleLbl="alignNode1" presStyleIdx="7" presStyleCnt="10">
        <dgm:presLayoutVars/>
      </dgm:prSet>
      <dgm:spPr/>
    </dgm:pt>
    <dgm:pt modelId="{F9CAD81B-7219-4381-8E36-87DA7047F207}" type="pres">
      <dgm:prSet presAssocID="{9FA67F30-4521-4E97-9467-F2007C0824E3}" presName="nodeText" presStyleLbl="bgAccFollowNode1" presStyleIdx="3" presStyleCnt="5">
        <dgm:presLayoutVars>
          <dgm:bulletEnabled val="1"/>
        </dgm:presLayoutVars>
      </dgm:prSet>
      <dgm:spPr/>
    </dgm:pt>
    <dgm:pt modelId="{8D1C9855-3FA1-4030-8319-F4E1CC7B3606}" type="pres">
      <dgm:prSet presAssocID="{54B3A7C7-F2AF-41CA-9732-EBB08F684AD2}" presName="sibTrans" presStyleCnt="0"/>
      <dgm:spPr/>
    </dgm:pt>
    <dgm:pt modelId="{3B52C70C-6995-4C16-9154-3C658F69E168}" type="pres">
      <dgm:prSet presAssocID="{D073828B-FC44-416D-B2C0-465821000D0B}" presName="compositeNode" presStyleCnt="0">
        <dgm:presLayoutVars>
          <dgm:bulletEnabled val="1"/>
        </dgm:presLayoutVars>
      </dgm:prSet>
      <dgm:spPr/>
    </dgm:pt>
    <dgm:pt modelId="{9A6F08FD-5C30-4683-9347-61893DCF7A18}" type="pres">
      <dgm:prSet presAssocID="{D073828B-FC44-416D-B2C0-465821000D0B}" presName="bgRect" presStyleLbl="bgAccFollowNode1" presStyleIdx="4" presStyleCnt="5"/>
      <dgm:spPr/>
    </dgm:pt>
    <dgm:pt modelId="{09E48147-ABA1-4190-88EB-D2217C2BCA8D}" type="pres">
      <dgm:prSet presAssocID="{E0143496-202B-4DB8-BDAD-B889ED253D4B}" presName="sibTransNodeCircle" presStyleLbl="alignNode1" presStyleIdx="8" presStyleCnt="10">
        <dgm:presLayoutVars>
          <dgm:chMax val="0"/>
          <dgm:bulletEnabled/>
        </dgm:presLayoutVars>
      </dgm:prSet>
      <dgm:spPr/>
    </dgm:pt>
    <dgm:pt modelId="{8E18908C-E62F-43F2-9DD4-8026C68DCD51}" type="pres">
      <dgm:prSet presAssocID="{D073828B-FC44-416D-B2C0-465821000D0B}" presName="bottomLine" presStyleLbl="alignNode1" presStyleIdx="9" presStyleCnt="10">
        <dgm:presLayoutVars/>
      </dgm:prSet>
      <dgm:spPr/>
    </dgm:pt>
    <dgm:pt modelId="{8DF02445-5138-4B6E-B586-DB12A7F241D6}" type="pres">
      <dgm:prSet presAssocID="{D073828B-FC44-416D-B2C0-465821000D0B}" presName="nodeText" presStyleLbl="bgAccFollowNode1" presStyleIdx="4" presStyleCnt="5">
        <dgm:presLayoutVars>
          <dgm:bulletEnabled val="1"/>
        </dgm:presLayoutVars>
      </dgm:prSet>
      <dgm:spPr/>
    </dgm:pt>
  </dgm:ptLst>
  <dgm:cxnLst>
    <dgm:cxn modelId="{53EB0A0A-9E3C-4D83-8970-3EE33CCF7C0C}" type="presOf" srcId="{B61B65CA-1752-4CBF-9F5D-0D01F05319E8}" destId="{4DB7525D-9CE0-4B51-B8E7-DA8C097E76AD}" srcOrd="0" destOrd="0" presId="urn:microsoft.com/office/officeart/2016/7/layout/BasicLinearProcessNumbered"/>
    <dgm:cxn modelId="{C5CE9A18-BADA-43DD-B6D3-0BD4F9AF9503}" type="presOf" srcId="{9FA67F30-4521-4E97-9467-F2007C0824E3}" destId="{F9CAD81B-7219-4381-8E36-87DA7047F207}" srcOrd="1" destOrd="0" presId="urn:microsoft.com/office/officeart/2016/7/layout/BasicLinearProcessNumbered"/>
    <dgm:cxn modelId="{416F6B2F-B95C-4594-A3D2-5C04A761A930}" srcId="{B61B65CA-1752-4CBF-9F5D-0D01F05319E8}" destId="{9FA67F30-4521-4E97-9467-F2007C0824E3}" srcOrd="3" destOrd="0" parTransId="{3C1B1C46-694A-42E4-8436-E10C0190DC5B}" sibTransId="{54B3A7C7-F2AF-41CA-9732-EBB08F684AD2}"/>
    <dgm:cxn modelId="{DEA59C3C-1FC8-4259-923A-8EA09072176F}" type="presOf" srcId="{D073828B-FC44-416D-B2C0-465821000D0B}" destId="{8DF02445-5138-4B6E-B586-DB12A7F241D6}" srcOrd="1" destOrd="0" presId="urn:microsoft.com/office/officeart/2016/7/layout/BasicLinearProcessNumbered"/>
    <dgm:cxn modelId="{EB3A5B5F-C411-43CC-BE64-F2E812D0A434}" type="presOf" srcId="{8E666714-8F50-43EF-A5D4-A7BB4F84425D}" destId="{90E3A511-4908-4EAE-9219-BB683206C4CD}" srcOrd="0" destOrd="0" presId="urn:microsoft.com/office/officeart/2016/7/layout/BasicLinearProcessNumbered"/>
    <dgm:cxn modelId="{CF8DC545-1153-4861-B9C3-DBA518B30BBB}" type="presOf" srcId="{4E5F23DF-3D0F-48B7-8F99-CB7612837F83}" destId="{067FC2E5-0CEC-4BF3-A804-222369A96057}" srcOrd="1" destOrd="0" presId="urn:microsoft.com/office/officeart/2016/7/layout/BasicLinearProcessNumbered"/>
    <dgm:cxn modelId="{438A604C-BEC0-4605-855F-7A3A8CC1046E}" srcId="{B61B65CA-1752-4CBF-9F5D-0D01F05319E8}" destId="{20A37E43-AB36-4F43-A2EB-AF86C5348111}" srcOrd="0" destOrd="0" parTransId="{459C581D-88FB-4885-8B54-8DE26842A8D7}" sibTransId="{56657AD2-1117-47BB-9EB9-58249F80E031}"/>
    <dgm:cxn modelId="{B58BFB6C-EA51-4837-AB62-6B3195E6F07F}" srcId="{B61B65CA-1752-4CBF-9F5D-0D01F05319E8}" destId="{D073828B-FC44-416D-B2C0-465821000D0B}" srcOrd="4" destOrd="0" parTransId="{C65C1107-2592-419B-8335-19B949CFFDF5}" sibTransId="{E0143496-202B-4DB8-BDAD-B889ED253D4B}"/>
    <dgm:cxn modelId="{A8D3437B-4B81-4946-B23D-A617589B2636}" type="presOf" srcId="{54B3A7C7-F2AF-41CA-9732-EBB08F684AD2}" destId="{CC84121A-903B-49CF-AE73-7977ECF0BD65}" srcOrd="0" destOrd="0" presId="urn:microsoft.com/office/officeart/2016/7/layout/BasicLinearProcessNumbered"/>
    <dgm:cxn modelId="{3419F087-29F3-43B5-828A-7CEFEAA3C401}" type="presOf" srcId="{20A37E43-AB36-4F43-A2EB-AF86C5348111}" destId="{2DE4A12A-5CC4-4146-B6EA-2E7C038A2D34}" srcOrd="0" destOrd="0" presId="urn:microsoft.com/office/officeart/2016/7/layout/BasicLinearProcessNumbered"/>
    <dgm:cxn modelId="{9D2C1F8D-9E26-4672-9A9C-AA928D9A1366}" type="presOf" srcId="{3629340F-2520-4478-8A75-5CC5E2FB70A1}" destId="{555265DF-2A9A-4359-8AF4-D9F407690D6B}" srcOrd="1" destOrd="0" presId="urn:microsoft.com/office/officeart/2016/7/layout/BasicLinearProcessNumbered"/>
    <dgm:cxn modelId="{B0E0018F-D4A6-4BDA-BA91-A8F012633345}" type="presOf" srcId="{56657AD2-1117-47BB-9EB9-58249F80E031}" destId="{5DCE8C15-3EA8-4D76-9469-781F72F65EEB}" srcOrd="0" destOrd="0" presId="urn:microsoft.com/office/officeart/2016/7/layout/BasicLinearProcessNumbered"/>
    <dgm:cxn modelId="{ED70869C-867F-4FED-9BED-526982CEBC3C}" type="presOf" srcId="{E0143496-202B-4DB8-BDAD-B889ED253D4B}" destId="{09E48147-ABA1-4190-88EB-D2217C2BCA8D}" srcOrd="0" destOrd="0" presId="urn:microsoft.com/office/officeart/2016/7/layout/BasicLinearProcessNumbered"/>
    <dgm:cxn modelId="{932E189D-6A76-4E16-80E1-D01B0E4FA3B5}" type="presOf" srcId="{D073828B-FC44-416D-B2C0-465821000D0B}" destId="{9A6F08FD-5C30-4683-9347-61893DCF7A18}" srcOrd="0" destOrd="0" presId="urn:microsoft.com/office/officeart/2016/7/layout/BasicLinearProcessNumbered"/>
    <dgm:cxn modelId="{D6ABE89F-A49A-47DF-83EB-0F11F42E4EB0}" type="presOf" srcId="{4E5F23DF-3D0F-48B7-8F99-CB7612837F83}" destId="{06AD7CC9-DD38-449E-BCD9-EBE772B5083B}" srcOrd="0" destOrd="0" presId="urn:microsoft.com/office/officeart/2016/7/layout/BasicLinearProcessNumbered"/>
    <dgm:cxn modelId="{657D15B4-FDD6-43C5-B89E-1337BC2E1705}" srcId="{B61B65CA-1752-4CBF-9F5D-0D01F05319E8}" destId="{3629340F-2520-4478-8A75-5CC5E2FB70A1}" srcOrd="2" destOrd="0" parTransId="{D8D9D92A-7F83-4E96-87B7-0EC3C91744C0}" sibTransId="{6C079441-D84C-47AB-90F9-B3682DF4D9CC}"/>
    <dgm:cxn modelId="{CFA68AB4-41AF-489B-A9BB-3528CE6EB9EA}" srcId="{B61B65CA-1752-4CBF-9F5D-0D01F05319E8}" destId="{4E5F23DF-3D0F-48B7-8F99-CB7612837F83}" srcOrd="1" destOrd="0" parTransId="{DB8894C0-F1D6-4B36-80AC-4C2317AC6BD8}" sibTransId="{8E666714-8F50-43EF-A5D4-A7BB4F84425D}"/>
    <dgm:cxn modelId="{69FE7FB6-07F7-44AC-A643-BE623D1F0862}" type="presOf" srcId="{20A37E43-AB36-4F43-A2EB-AF86C5348111}" destId="{B7A8408D-5CB1-4AC1-8796-023029F66E89}" srcOrd="1" destOrd="0" presId="urn:microsoft.com/office/officeart/2016/7/layout/BasicLinearProcessNumbered"/>
    <dgm:cxn modelId="{047241DC-FDF2-41D9-9EA2-CC6F09D2702C}" type="presOf" srcId="{3629340F-2520-4478-8A75-5CC5E2FB70A1}" destId="{7AA3DCB8-33C1-4635-A663-35BA93D3E584}" srcOrd="0" destOrd="0" presId="urn:microsoft.com/office/officeart/2016/7/layout/BasicLinearProcessNumbered"/>
    <dgm:cxn modelId="{F61F2CE6-708F-45EC-8B16-EE91E6A58874}" type="presOf" srcId="{9FA67F30-4521-4E97-9467-F2007C0824E3}" destId="{22375135-614A-4D47-A798-BB4AD227E7F5}" srcOrd="0" destOrd="0" presId="urn:microsoft.com/office/officeart/2016/7/layout/BasicLinearProcessNumbered"/>
    <dgm:cxn modelId="{FC6013FB-61FC-484E-AC59-56539330A4EA}" type="presOf" srcId="{6C079441-D84C-47AB-90F9-B3682DF4D9CC}" destId="{00FD4BA0-E40D-4692-B53D-D9500C3E0EDB}" srcOrd="0" destOrd="0" presId="urn:microsoft.com/office/officeart/2016/7/layout/BasicLinearProcessNumbered"/>
    <dgm:cxn modelId="{598AAB15-D093-41B0-92F2-E3006F53B2E8}" type="presParOf" srcId="{4DB7525D-9CE0-4B51-B8E7-DA8C097E76AD}" destId="{C40DB5A0-B44C-484E-A255-B0700AC79D27}" srcOrd="0" destOrd="0" presId="urn:microsoft.com/office/officeart/2016/7/layout/BasicLinearProcessNumbered"/>
    <dgm:cxn modelId="{154BC8AA-899C-4669-98F4-081403B3B0B8}" type="presParOf" srcId="{C40DB5A0-B44C-484E-A255-B0700AC79D27}" destId="{2DE4A12A-5CC4-4146-B6EA-2E7C038A2D34}" srcOrd="0" destOrd="0" presId="urn:microsoft.com/office/officeart/2016/7/layout/BasicLinearProcessNumbered"/>
    <dgm:cxn modelId="{11BBAFBB-1EAE-49C9-8CC7-CFEEBF75ABE0}" type="presParOf" srcId="{C40DB5A0-B44C-484E-A255-B0700AC79D27}" destId="{5DCE8C15-3EA8-4D76-9469-781F72F65EEB}" srcOrd="1" destOrd="0" presId="urn:microsoft.com/office/officeart/2016/7/layout/BasicLinearProcessNumbered"/>
    <dgm:cxn modelId="{511FADE5-DF50-4C18-8D50-3780E688EB25}" type="presParOf" srcId="{C40DB5A0-B44C-484E-A255-B0700AC79D27}" destId="{975136B7-D646-451C-9E19-901AD2225A9C}" srcOrd="2" destOrd="0" presId="urn:microsoft.com/office/officeart/2016/7/layout/BasicLinearProcessNumbered"/>
    <dgm:cxn modelId="{D803424C-1ABD-4126-9E8A-0CE3AA054AC7}" type="presParOf" srcId="{C40DB5A0-B44C-484E-A255-B0700AC79D27}" destId="{B7A8408D-5CB1-4AC1-8796-023029F66E89}" srcOrd="3" destOrd="0" presId="urn:microsoft.com/office/officeart/2016/7/layout/BasicLinearProcessNumbered"/>
    <dgm:cxn modelId="{A64E3538-3624-49D1-963F-6969934067DE}" type="presParOf" srcId="{4DB7525D-9CE0-4B51-B8E7-DA8C097E76AD}" destId="{46A4C422-F810-4D46-A71A-498CBA4DEF9C}" srcOrd="1" destOrd="0" presId="urn:microsoft.com/office/officeart/2016/7/layout/BasicLinearProcessNumbered"/>
    <dgm:cxn modelId="{DF587FA5-F1E4-4667-86D0-F82EAFE31FA1}" type="presParOf" srcId="{4DB7525D-9CE0-4B51-B8E7-DA8C097E76AD}" destId="{68245BA7-E5EE-459E-9655-B4A38A4D4523}" srcOrd="2" destOrd="0" presId="urn:microsoft.com/office/officeart/2016/7/layout/BasicLinearProcessNumbered"/>
    <dgm:cxn modelId="{3B5DDCD0-8870-4380-B017-974916A251DB}" type="presParOf" srcId="{68245BA7-E5EE-459E-9655-B4A38A4D4523}" destId="{06AD7CC9-DD38-449E-BCD9-EBE772B5083B}" srcOrd="0" destOrd="0" presId="urn:microsoft.com/office/officeart/2016/7/layout/BasicLinearProcessNumbered"/>
    <dgm:cxn modelId="{4277613E-F527-44A5-920C-EC59EAE3703B}" type="presParOf" srcId="{68245BA7-E5EE-459E-9655-B4A38A4D4523}" destId="{90E3A511-4908-4EAE-9219-BB683206C4CD}" srcOrd="1" destOrd="0" presId="urn:microsoft.com/office/officeart/2016/7/layout/BasicLinearProcessNumbered"/>
    <dgm:cxn modelId="{7D44C5C8-7AF0-454C-B975-86E5933741EC}" type="presParOf" srcId="{68245BA7-E5EE-459E-9655-B4A38A4D4523}" destId="{A3CD8AC9-6BAD-48FA-BD8A-8AF548B82C0E}" srcOrd="2" destOrd="0" presId="urn:microsoft.com/office/officeart/2016/7/layout/BasicLinearProcessNumbered"/>
    <dgm:cxn modelId="{9DB4C7CD-6618-4FE6-B3CC-E38146C05D01}" type="presParOf" srcId="{68245BA7-E5EE-459E-9655-B4A38A4D4523}" destId="{067FC2E5-0CEC-4BF3-A804-222369A96057}" srcOrd="3" destOrd="0" presId="urn:microsoft.com/office/officeart/2016/7/layout/BasicLinearProcessNumbered"/>
    <dgm:cxn modelId="{A6355980-D335-4BF8-87C4-0A1B857680B3}" type="presParOf" srcId="{4DB7525D-9CE0-4B51-B8E7-DA8C097E76AD}" destId="{934DD182-AD93-48AA-AB5B-74AE535D5DDC}" srcOrd="3" destOrd="0" presId="urn:microsoft.com/office/officeart/2016/7/layout/BasicLinearProcessNumbered"/>
    <dgm:cxn modelId="{5BCA533A-32C3-4589-8D6A-7D96645250F1}" type="presParOf" srcId="{4DB7525D-9CE0-4B51-B8E7-DA8C097E76AD}" destId="{8ABDB679-657E-4997-8945-6C5D8C795768}" srcOrd="4" destOrd="0" presId="urn:microsoft.com/office/officeart/2016/7/layout/BasicLinearProcessNumbered"/>
    <dgm:cxn modelId="{8FD7A8E3-3F43-44C8-9DDE-19D2125938C7}" type="presParOf" srcId="{8ABDB679-657E-4997-8945-6C5D8C795768}" destId="{7AA3DCB8-33C1-4635-A663-35BA93D3E584}" srcOrd="0" destOrd="0" presId="urn:microsoft.com/office/officeart/2016/7/layout/BasicLinearProcessNumbered"/>
    <dgm:cxn modelId="{D2615EA5-4F05-40FC-8EFD-24EB8983CCE0}" type="presParOf" srcId="{8ABDB679-657E-4997-8945-6C5D8C795768}" destId="{00FD4BA0-E40D-4692-B53D-D9500C3E0EDB}" srcOrd="1" destOrd="0" presId="urn:microsoft.com/office/officeart/2016/7/layout/BasicLinearProcessNumbered"/>
    <dgm:cxn modelId="{F62AA34A-1D59-4C3B-B9D0-A3025275D42F}" type="presParOf" srcId="{8ABDB679-657E-4997-8945-6C5D8C795768}" destId="{35CE70E1-FA26-40FA-90E4-F802755CA977}" srcOrd="2" destOrd="0" presId="urn:microsoft.com/office/officeart/2016/7/layout/BasicLinearProcessNumbered"/>
    <dgm:cxn modelId="{D2D8DCBE-CAD7-4DFB-9D02-45F67593614A}" type="presParOf" srcId="{8ABDB679-657E-4997-8945-6C5D8C795768}" destId="{555265DF-2A9A-4359-8AF4-D9F407690D6B}" srcOrd="3" destOrd="0" presId="urn:microsoft.com/office/officeart/2016/7/layout/BasicLinearProcessNumbered"/>
    <dgm:cxn modelId="{6506B8CF-25D9-4BCC-97FF-2C1A2732C5D3}" type="presParOf" srcId="{4DB7525D-9CE0-4B51-B8E7-DA8C097E76AD}" destId="{77D4C45F-2891-4E83-87BE-2716838DFBCD}" srcOrd="5" destOrd="0" presId="urn:microsoft.com/office/officeart/2016/7/layout/BasicLinearProcessNumbered"/>
    <dgm:cxn modelId="{BB4E1ADC-BB6F-4417-94FB-3C0CF8DE43B3}" type="presParOf" srcId="{4DB7525D-9CE0-4B51-B8E7-DA8C097E76AD}" destId="{1DFADEB3-B087-4FEB-8C29-2D844BB07A08}" srcOrd="6" destOrd="0" presId="urn:microsoft.com/office/officeart/2016/7/layout/BasicLinearProcessNumbered"/>
    <dgm:cxn modelId="{9C614563-BCED-416C-A0A1-E4F41B0115E3}" type="presParOf" srcId="{1DFADEB3-B087-4FEB-8C29-2D844BB07A08}" destId="{22375135-614A-4D47-A798-BB4AD227E7F5}" srcOrd="0" destOrd="0" presId="urn:microsoft.com/office/officeart/2016/7/layout/BasicLinearProcessNumbered"/>
    <dgm:cxn modelId="{7AB19867-A46B-49A2-A177-6A36FEA2F33D}" type="presParOf" srcId="{1DFADEB3-B087-4FEB-8C29-2D844BB07A08}" destId="{CC84121A-903B-49CF-AE73-7977ECF0BD65}" srcOrd="1" destOrd="0" presId="urn:microsoft.com/office/officeart/2016/7/layout/BasicLinearProcessNumbered"/>
    <dgm:cxn modelId="{6BF967C3-8F61-4E7A-A0FD-78454E61F9C3}" type="presParOf" srcId="{1DFADEB3-B087-4FEB-8C29-2D844BB07A08}" destId="{87ABEC9D-17C2-49D4-BC22-1148ADA7A22A}" srcOrd="2" destOrd="0" presId="urn:microsoft.com/office/officeart/2016/7/layout/BasicLinearProcessNumbered"/>
    <dgm:cxn modelId="{A4D33D73-73B2-463C-A6CE-E3C6D4EC8083}" type="presParOf" srcId="{1DFADEB3-B087-4FEB-8C29-2D844BB07A08}" destId="{F9CAD81B-7219-4381-8E36-87DA7047F207}" srcOrd="3" destOrd="0" presId="urn:microsoft.com/office/officeart/2016/7/layout/BasicLinearProcessNumbered"/>
    <dgm:cxn modelId="{E0491162-8CE3-4651-917B-090DC0A54EBC}" type="presParOf" srcId="{4DB7525D-9CE0-4B51-B8E7-DA8C097E76AD}" destId="{8D1C9855-3FA1-4030-8319-F4E1CC7B3606}" srcOrd="7" destOrd="0" presId="urn:microsoft.com/office/officeart/2016/7/layout/BasicLinearProcessNumbered"/>
    <dgm:cxn modelId="{63CF889E-9431-4107-A7BD-86EC35CCF81F}" type="presParOf" srcId="{4DB7525D-9CE0-4B51-B8E7-DA8C097E76AD}" destId="{3B52C70C-6995-4C16-9154-3C658F69E168}" srcOrd="8" destOrd="0" presId="urn:microsoft.com/office/officeart/2016/7/layout/BasicLinearProcessNumbered"/>
    <dgm:cxn modelId="{EC30A0F2-125F-4F6F-BB92-E42F82022147}" type="presParOf" srcId="{3B52C70C-6995-4C16-9154-3C658F69E168}" destId="{9A6F08FD-5C30-4683-9347-61893DCF7A18}" srcOrd="0" destOrd="0" presId="urn:microsoft.com/office/officeart/2016/7/layout/BasicLinearProcessNumbered"/>
    <dgm:cxn modelId="{5D88BE8F-64AA-41D4-8F33-F02554F403C8}" type="presParOf" srcId="{3B52C70C-6995-4C16-9154-3C658F69E168}" destId="{09E48147-ABA1-4190-88EB-D2217C2BCA8D}" srcOrd="1" destOrd="0" presId="urn:microsoft.com/office/officeart/2016/7/layout/BasicLinearProcessNumbered"/>
    <dgm:cxn modelId="{D1A6E4C9-F917-4534-B622-D5004576C6D5}" type="presParOf" srcId="{3B52C70C-6995-4C16-9154-3C658F69E168}" destId="{8E18908C-E62F-43F2-9DD4-8026C68DCD51}" srcOrd="2" destOrd="0" presId="urn:microsoft.com/office/officeart/2016/7/layout/BasicLinearProcessNumbered"/>
    <dgm:cxn modelId="{A3C02322-1A02-45B8-A280-6EE3E96D7802}" type="presParOf" srcId="{3B52C70C-6995-4C16-9154-3C658F69E168}" destId="{8DF02445-5138-4B6E-B586-DB12A7F241D6}"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CAB6BC-B2BF-4B48-89DF-D4C5054806B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5A6758D-D221-45B7-BDBC-F53028D1D41C}">
      <dgm:prSet custT="1"/>
      <dgm:spPr/>
      <dgm:t>
        <a:bodyPr/>
        <a:lstStyle/>
        <a:p>
          <a:pPr>
            <a:lnSpc>
              <a:spcPct val="100000"/>
            </a:lnSpc>
          </a:pPr>
          <a:r>
            <a:rPr lang="en-GB" sz="1800" dirty="0"/>
            <a:t>Explain to the service user or their carers what has happened, including apologising .</a:t>
          </a:r>
          <a:endParaRPr lang="en-US" sz="1800" dirty="0"/>
        </a:p>
      </dgm:t>
    </dgm:pt>
    <dgm:pt modelId="{AFB479AA-E014-428C-8399-D3DA9D9BADD0}" type="parTrans" cxnId="{D524FCC3-7F92-4EA8-8468-CF1D56134776}">
      <dgm:prSet/>
      <dgm:spPr/>
      <dgm:t>
        <a:bodyPr/>
        <a:lstStyle/>
        <a:p>
          <a:endParaRPr lang="en-US"/>
        </a:p>
      </dgm:t>
    </dgm:pt>
    <dgm:pt modelId="{1AF3A4B2-FFB7-45F3-821B-85EA3EC02C3B}" type="sibTrans" cxnId="{D524FCC3-7F92-4EA8-8468-CF1D56134776}">
      <dgm:prSet/>
      <dgm:spPr/>
      <dgm:t>
        <a:bodyPr/>
        <a:lstStyle/>
        <a:p>
          <a:endParaRPr lang="en-US"/>
        </a:p>
      </dgm:t>
    </dgm:pt>
    <dgm:pt modelId="{B1FE46EC-87C1-49A5-ABDF-CC216C958A6B}">
      <dgm:prSet custT="1"/>
      <dgm:spPr/>
      <dgm:t>
        <a:bodyPr/>
        <a:lstStyle/>
        <a:p>
          <a:pPr>
            <a:lnSpc>
              <a:spcPct val="100000"/>
            </a:lnSpc>
          </a:pPr>
          <a:r>
            <a:rPr lang="en-GB" sz="1800" dirty="0"/>
            <a:t>Taking any action to rectify the mistake if this is possible</a:t>
          </a:r>
          <a:r>
            <a:rPr lang="en-GB" sz="1900" dirty="0"/>
            <a:t>.</a:t>
          </a:r>
          <a:endParaRPr lang="en-US" sz="1900" dirty="0"/>
        </a:p>
      </dgm:t>
    </dgm:pt>
    <dgm:pt modelId="{D60A03D7-6FE8-4AAF-9BD2-0694C6465F16}" type="parTrans" cxnId="{B9CE3A6A-4A30-4C20-B850-E1BAD5FE2074}">
      <dgm:prSet/>
      <dgm:spPr/>
      <dgm:t>
        <a:bodyPr/>
        <a:lstStyle/>
        <a:p>
          <a:endParaRPr lang="en-US"/>
        </a:p>
      </dgm:t>
    </dgm:pt>
    <dgm:pt modelId="{42AB610A-1EB4-42AB-BAF4-88C03D52F40F}" type="sibTrans" cxnId="{B9CE3A6A-4A30-4C20-B850-E1BAD5FE2074}">
      <dgm:prSet/>
      <dgm:spPr/>
      <dgm:t>
        <a:bodyPr/>
        <a:lstStyle/>
        <a:p>
          <a:endParaRPr lang="en-US"/>
        </a:p>
      </dgm:t>
    </dgm:pt>
    <dgm:pt modelId="{E4645B9D-262A-4F51-A0D0-78D85EE52DBE}">
      <dgm:prSet custT="1"/>
      <dgm:spPr/>
      <dgm:t>
        <a:bodyPr/>
        <a:lstStyle/>
        <a:p>
          <a:pPr>
            <a:lnSpc>
              <a:spcPct val="100000"/>
            </a:lnSpc>
          </a:pPr>
          <a:r>
            <a:rPr lang="en-GB" sz="1600" dirty="0"/>
            <a:t>Find out what your employer or placement departmental policies state- are there specific steps to take and people to contact. Is there a specific reporting system that you can document what has happened?</a:t>
          </a:r>
          <a:endParaRPr lang="en-US" sz="1600" dirty="0"/>
        </a:p>
      </dgm:t>
    </dgm:pt>
    <dgm:pt modelId="{1FC45F7D-828F-48BA-AAB5-4334C432D29D}" type="parTrans" cxnId="{DFB9638C-6752-4B07-893A-C875D2E6C7D5}">
      <dgm:prSet/>
      <dgm:spPr/>
      <dgm:t>
        <a:bodyPr/>
        <a:lstStyle/>
        <a:p>
          <a:endParaRPr lang="en-US"/>
        </a:p>
      </dgm:t>
    </dgm:pt>
    <dgm:pt modelId="{A8EBCA4B-AAA4-4B93-BE1F-BFFC8AF06313}" type="sibTrans" cxnId="{DFB9638C-6752-4B07-893A-C875D2E6C7D5}">
      <dgm:prSet/>
      <dgm:spPr/>
      <dgm:t>
        <a:bodyPr/>
        <a:lstStyle/>
        <a:p>
          <a:endParaRPr lang="en-US"/>
        </a:p>
      </dgm:t>
    </dgm:pt>
    <dgm:pt modelId="{A25B5F98-97CD-4F1D-8B90-2DE79A24A08B}">
      <dgm:prSet custT="1"/>
      <dgm:spPr/>
      <dgm:t>
        <a:bodyPr/>
        <a:lstStyle/>
        <a:p>
          <a:pPr>
            <a:lnSpc>
              <a:spcPct val="100000"/>
            </a:lnSpc>
          </a:pPr>
          <a:r>
            <a:rPr lang="en-GB" sz="1800" dirty="0"/>
            <a:t>Speak to your manager, not only to make them aware but also for advice and guidance.</a:t>
          </a:r>
          <a:endParaRPr lang="en-US" sz="1800" dirty="0"/>
        </a:p>
      </dgm:t>
    </dgm:pt>
    <dgm:pt modelId="{BA2D610F-EFA5-46D0-8885-A896868B711F}" type="parTrans" cxnId="{CE556877-E7E0-4A19-A9B8-2EAEB908758F}">
      <dgm:prSet/>
      <dgm:spPr/>
      <dgm:t>
        <a:bodyPr/>
        <a:lstStyle/>
        <a:p>
          <a:endParaRPr lang="en-US"/>
        </a:p>
      </dgm:t>
    </dgm:pt>
    <dgm:pt modelId="{6E18A22B-568D-46AA-A3FA-CFAD8F9D1D75}" type="sibTrans" cxnId="{CE556877-E7E0-4A19-A9B8-2EAEB908758F}">
      <dgm:prSet/>
      <dgm:spPr/>
      <dgm:t>
        <a:bodyPr/>
        <a:lstStyle/>
        <a:p>
          <a:endParaRPr lang="en-US"/>
        </a:p>
      </dgm:t>
    </dgm:pt>
    <dgm:pt modelId="{9814B837-AD9C-412C-8B29-9AA020754FE8}">
      <dgm:prSet custT="1"/>
      <dgm:spPr/>
      <dgm:t>
        <a:bodyPr/>
        <a:lstStyle/>
        <a:p>
          <a:pPr>
            <a:lnSpc>
              <a:spcPct val="100000"/>
            </a:lnSpc>
          </a:pPr>
          <a:r>
            <a:rPr lang="en-GB" sz="1800" dirty="0"/>
            <a:t>Seek advice from regulators. </a:t>
          </a:r>
          <a:endParaRPr lang="en-US" sz="1800" dirty="0"/>
        </a:p>
      </dgm:t>
    </dgm:pt>
    <dgm:pt modelId="{FA448754-1F38-49FD-A242-FA77DD145577}" type="parTrans" cxnId="{9C87F02E-61E7-4CBB-8FB1-A2C0688A49F8}">
      <dgm:prSet/>
      <dgm:spPr/>
      <dgm:t>
        <a:bodyPr/>
        <a:lstStyle/>
        <a:p>
          <a:endParaRPr lang="en-US"/>
        </a:p>
      </dgm:t>
    </dgm:pt>
    <dgm:pt modelId="{2E21D4B1-C50C-4544-A4D6-07B9FA84264F}" type="sibTrans" cxnId="{9C87F02E-61E7-4CBB-8FB1-A2C0688A49F8}">
      <dgm:prSet/>
      <dgm:spPr/>
      <dgm:t>
        <a:bodyPr/>
        <a:lstStyle/>
        <a:p>
          <a:endParaRPr lang="en-US"/>
        </a:p>
      </dgm:t>
    </dgm:pt>
    <dgm:pt modelId="{7E0AA6AD-2688-4F81-B3C5-E40C1413B078}">
      <dgm:prSet custT="1"/>
      <dgm:spPr/>
      <dgm:t>
        <a:bodyPr/>
        <a:lstStyle/>
        <a:p>
          <a:pPr>
            <a:lnSpc>
              <a:spcPct val="100000"/>
            </a:lnSpc>
          </a:pPr>
          <a:r>
            <a:rPr lang="en-US" sz="1800" dirty="0"/>
            <a:t>Comply with any action that is taken to investigate what has gone wrong</a:t>
          </a:r>
          <a:r>
            <a:rPr lang="en-US" sz="1400" dirty="0"/>
            <a:t>.</a:t>
          </a:r>
        </a:p>
      </dgm:t>
    </dgm:pt>
    <dgm:pt modelId="{664FC6F9-9E97-47FE-8DB1-67D7EADBCCFA}" type="parTrans" cxnId="{92A738DC-72EE-47FA-B446-5500DA49BE89}">
      <dgm:prSet/>
      <dgm:spPr/>
      <dgm:t>
        <a:bodyPr/>
        <a:lstStyle/>
        <a:p>
          <a:endParaRPr lang="en-GB"/>
        </a:p>
      </dgm:t>
    </dgm:pt>
    <dgm:pt modelId="{C8AF163B-EE8E-4AA0-B7A2-7C67F05BDAB8}" type="sibTrans" cxnId="{92A738DC-72EE-47FA-B446-5500DA49BE89}">
      <dgm:prSet/>
      <dgm:spPr/>
      <dgm:t>
        <a:bodyPr/>
        <a:lstStyle/>
        <a:p>
          <a:endParaRPr lang="en-GB"/>
        </a:p>
      </dgm:t>
    </dgm:pt>
    <dgm:pt modelId="{42B5ECA7-BC61-473D-B7AC-68DC6ED5DA11}" type="pres">
      <dgm:prSet presAssocID="{16CAB6BC-B2BF-4B48-89DF-D4C5054806B9}" presName="root" presStyleCnt="0">
        <dgm:presLayoutVars>
          <dgm:dir/>
          <dgm:resizeHandles val="exact"/>
        </dgm:presLayoutVars>
      </dgm:prSet>
      <dgm:spPr/>
    </dgm:pt>
    <dgm:pt modelId="{33761F41-38B4-4ED6-88AC-F2EDA118984C}" type="pres">
      <dgm:prSet presAssocID="{C5A6758D-D221-45B7-BDBC-F53028D1D41C}" presName="compNode" presStyleCnt="0"/>
      <dgm:spPr/>
    </dgm:pt>
    <dgm:pt modelId="{CFA64F84-A3E7-4C29-ABC9-D93C7E3F7D26}" type="pres">
      <dgm:prSet presAssocID="{C5A6758D-D221-45B7-BDBC-F53028D1D41C}" presName="bgRect" presStyleLbl="bgShp" presStyleIdx="0" presStyleCnt="6" custLinFactNeighborX="-8220" custLinFactNeighborY="-52137"/>
      <dgm:spPr/>
    </dgm:pt>
    <dgm:pt modelId="{44567356-E9A2-47F4-8094-4A6C319C2660}" type="pres">
      <dgm:prSet presAssocID="{C5A6758D-D221-45B7-BDBC-F53028D1D41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ustomer Review"/>
        </a:ext>
      </dgm:extLst>
    </dgm:pt>
    <dgm:pt modelId="{32B8B85F-040A-43E8-A56B-1AB858DCBF11}" type="pres">
      <dgm:prSet presAssocID="{C5A6758D-D221-45B7-BDBC-F53028D1D41C}" presName="spaceRect" presStyleCnt="0"/>
      <dgm:spPr/>
    </dgm:pt>
    <dgm:pt modelId="{2E9203F1-7E55-4794-8379-5D400EC7AA24}" type="pres">
      <dgm:prSet presAssocID="{C5A6758D-D221-45B7-BDBC-F53028D1D41C}" presName="parTx" presStyleLbl="revTx" presStyleIdx="0" presStyleCnt="6">
        <dgm:presLayoutVars>
          <dgm:chMax val="0"/>
          <dgm:chPref val="0"/>
        </dgm:presLayoutVars>
      </dgm:prSet>
      <dgm:spPr/>
    </dgm:pt>
    <dgm:pt modelId="{FA2FFA80-7C47-4ACA-85B7-5B851442601B}" type="pres">
      <dgm:prSet presAssocID="{1AF3A4B2-FFB7-45F3-821B-85EA3EC02C3B}" presName="sibTrans" presStyleCnt="0"/>
      <dgm:spPr/>
    </dgm:pt>
    <dgm:pt modelId="{73676F1E-E6A6-4F44-B10D-815DD986073F}" type="pres">
      <dgm:prSet presAssocID="{B1FE46EC-87C1-49A5-ABDF-CC216C958A6B}" presName="compNode" presStyleCnt="0"/>
      <dgm:spPr/>
    </dgm:pt>
    <dgm:pt modelId="{E8999089-47D7-4FB3-9618-771F818B433E}" type="pres">
      <dgm:prSet presAssocID="{B1FE46EC-87C1-49A5-ABDF-CC216C958A6B}" presName="bgRect" presStyleLbl="bgShp" presStyleIdx="1" presStyleCnt="6"/>
      <dgm:spPr/>
    </dgm:pt>
    <dgm:pt modelId="{01CDAC05-9BD2-40DC-B521-562BB442A137}" type="pres">
      <dgm:prSet presAssocID="{B1FE46EC-87C1-49A5-ABDF-CC216C958A6B}"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ecision chart outline"/>
        </a:ext>
      </dgm:extLst>
    </dgm:pt>
    <dgm:pt modelId="{1951CF67-F0DE-47D4-A05C-7CD3DE347D88}" type="pres">
      <dgm:prSet presAssocID="{B1FE46EC-87C1-49A5-ABDF-CC216C958A6B}" presName="spaceRect" presStyleCnt="0"/>
      <dgm:spPr/>
    </dgm:pt>
    <dgm:pt modelId="{D628361B-E159-4B6E-A39B-FD9DF26FACE7}" type="pres">
      <dgm:prSet presAssocID="{B1FE46EC-87C1-49A5-ABDF-CC216C958A6B}" presName="parTx" presStyleLbl="revTx" presStyleIdx="1" presStyleCnt="6">
        <dgm:presLayoutVars>
          <dgm:chMax val="0"/>
          <dgm:chPref val="0"/>
        </dgm:presLayoutVars>
      </dgm:prSet>
      <dgm:spPr/>
    </dgm:pt>
    <dgm:pt modelId="{F63CBF1E-4D52-48DC-9B2D-F871BC555937}" type="pres">
      <dgm:prSet presAssocID="{42AB610A-1EB4-42AB-BAF4-88C03D52F40F}" presName="sibTrans" presStyleCnt="0"/>
      <dgm:spPr/>
    </dgm:pt>
    <dgm:pt modelId="{0046833D-27AD-4E96-A591-DC49986A0C4C}" type="pres">
      <dgm:prSet presAssocID="{E4645B9D-262A-4F51-A0D0-78D85EE52DBE}" presName="compNode" presStyleCnt="0"/>
      <dgm:spPr/>
    </dgm:pt>
    <dgm:pt modelId="{04231D3C-9604-4CAA-91AB-11649358E737}" type="pres">
      <dgm:prSet presAssocID="{E4645B9D-262A-4F51-A0D0-78D85EE52DBE}" presName="bgRect" presStyleLbl="bgShp" presStyleIdx="2" presStyleCnt="6"/>
      <dgm:spPr/>
    </dgm:pt>
    <dgm:pt modelId="{6AD958FF-B45F-4510-8EED-BB05FB936BAC}" type="pres">
      <dgm:prSet presAssocID="{E4645B9D-262A-4F51-A0D0-78D85EE52DBE}"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cument outline"/>
        </a:ext>
      </dgm:extLst>
    </dgm:pt>
    <dgm:pt modelId="{704C786A-23B0-4785-BAB5-C977E3A45456}" type="pres">
      <dgm:prSet presAssocID="{E4645B9D-262A-4F51-A0D0-78D85EE52DBE}" presName="spaceRect" presStyleCnt="0"/>
      <dgm:spPr/>
    </dgm:pt>
    <dgm:pt modelId="{9582011F-1EAE-4932-A6C3-1451ABCF2EA1}" type="pres">
      <dgm:prSet presAssocID="{E4645B9D-262A-4F51-A0D0-78D85EE52DBE}" presName="parTx" presStyleLbl="revTx" presStyleIdx="2" presStyleCnt="6">
        <dgm:presLayoutVars>
          <dgm:chMax val="0"/>
          <dgm:chPref val="0"/>
        </dgm:presLayoutVars>
      </dgm:prSet>
      <dgm:spPr/>
    </dgm:pt>
    <dgm:pt modelId="{ACCE70AC-3508-4905-B330-60D0AFD92383}" type="pres">
      <dgm:prSet presAssocID="{A8EBCA4B-AAA4-4B93-BE1F-BFFC8AF06313}" presName="sibTrans" presStyleCnt="0"/>
      <dgm:spPr/>
    </dgm:pt>
    <dgm:pt modelId="{D8D8F814-D895-47BC-99E2-038ECCA81577}" type="pres">
      <dgm:prSet presAssocID="{A25B5F98-97CD-4F1D-8B90-2DE79A24A08B}" presName="compNode" presStyleCnt="0"/>
      <dgm:spPr/>
    </dgm:pt>
    <dgm:pt modelId="{C41551D2-629C-4572-BEE0-54424ABE6DE4}" type="pres">
      <dgm:prSet presAssocID="{A25B5F98-97CD-4F1D-8B90-2DE79A24A08B}" presName="bgRect" presStyleLbl="bgShp" presStyleIdx="3" presStyleCnt="6"/>
      <dgm:spPr/>
    </dgm:pt>
    <dgm:pt modelId="{C7AA59FB-1DF1-47EC-87FD-F5CAC24BF5B4}" type="pres">
      <dgm:prSet presAssocID="{A25B5F98-97CD-4F1D-8B90-2DE79A24A08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hat outline"/>
        </a:ext>
      </dgm:extLst>
    </dgm:pt>
    <dgm:pt modelId="{EBAB1C47-978F-4933-A3B5-56A46922CC1E}" type="pres">
      <dgm:prSet presAssocID="{A25B5F98-97CD-4F1D-8B90-2DE79A24A08B}" presName="spaceRect" presStyleCnt="0"/>
      <dgm:spPr/>
    </dgm:pt>
    <dgm:pt modelId="{3136A60A-387C-4231-AA4C-23A275A162F2}" type="pres">
      <dgm:prSet presAssocID="{A25B5F98-97CD-4F1D-8B90-2DE79A24A08B}" presName="parTx" presStyleLbl="revTx" presStyleIdx="3" presStyleCnt="6">
        <dgm:presLayoutVars>
          <dgm:chMax val="0"/>
          <dgm:chPref val="0"/>
        </dgm:presLayoutVars>
      </dgm:prSet>
      <dgm:spPr/>
    </dgm:pt>
    <dgm:pt modelId="{021CFF54-AA43-44C0-A40C-7D38E44254E2}" type="pres">
      <dgm:prSet presAssocID="{6E18A22B-568D-46AA-A3FA-CFAD8F9D1D75}" presName="sibTrans" presStyleCnt="0"/>
      <dgm:spPr/>
    </dgm:pt>
    <dgm:pt modelId="{F89FA4F8-2D7B-4DF4-86CF-49FFF3DAE065}" type="pres">
      <dgm:prSet presAssocID="{9814B837-AD9C-412C-8B29-9AA020754FE8}" presName="compNode" presStyleCnt="0"/>
      <dgm:spPr/>
    </dgm:pt>
    <dgm:pt modelId="{F4DC9F42-FBAF-4D00-A376-294C1FE26CA3}" type="pres">
      <dgm:prSet presAssocID="{9814B837-AD9C-412C-8B29-9AA020754FE8}" presName="bgRect" presStyleLbl="bgShp" presStyleIdx="4" presStyleCnt="6"/>
      <dgm:spPr/>
    </dgm:pt>
    <dgm:pt modelId="{1821961E-BDC0-49AA-B057-14A45AEE562F}" type="pres">
      <dgm:prSet presAssocID="{9814B837-AD9C-412C-8B29-9AA020754FE8}"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onnections outline"/>
        </a:ext>
      </dgm:extLst>
    </dgm:pt>
    <dgm:pt modelId="{B1016B6E-6A70-4690-9841-DB5D333C0D8F}" type="pres">
      <dgm:prSet presAssocID="{9814B837-AD9C-412C-8B29-9AA020754FE8}" presName="spaceRect" presStyleCnt="0"/>
      <dgm:spPr/>
    </dgm:pt>
    <dgm:pt modelId="{66D88E78-1502-43A1-8740-00CDF9250D34}" type="pres">
      <dgm:prSet presAssocID="{9814B837-AD9C-412C-8B29-9AA020754FE8}" presName="parTx" presStyleLbl="revTx" presStyleIdx="4" presStyleCnt="6">
        <dgm:presLayoutVars>
          <dgm:chMax val="0"/>
          <dgm:chPref val="0"/>
        </dgm:presLayoutVars>
      </dgm:prSet>
      <dgm:spPr/>
    </dgm:pt>
    <dgm:pt modelId="{15AC50A5-521D-46FE-9F4D-4CF8AE3ABF0D}" type="pres">
      <dgm:prSet presAssocID="{2E21D4B1-C50C-4544-A4D6-07B9FA84264F}" presName="sibTrans" presStyleCnt="0"/>
      <dgm:spPr/>
    </dgm:pt>
    <dgm:pt modelId="{FF78AAC6-33DC-41CD-8696-3BF7025AA451}" type="pres">
      <dgm:prSet presAssocID="{7E0AA6AD-2688-4F81-B3C5-E40C1413B078}" presName="compNode" presStyleCnt="0"/>
      <dgm:spPr/>
    </dgm:pt>
    <dgm:pt modelId="{526E4CAF-DAF4-4A10-9FFD-69F692A28D7C}" type="pres">
      <dgm:prSet presAssocID="{7E0AA6AD-2688-4F81-B3C5-E40C1413B078}" presName="bgRect" presStyleLbl="bgShp" presStyleIdx="5" presStyleCnt="6"/>
      <dgm:spPr/>
    </dgm:pt>
    <dgm:pt modelId="{5C363AD8-8145-44ED-B8E4-498802C80E94}" type="pres">
      <dgm:prSet presAssocID="{7E0AA6AD-2688-4F81-B3C5-E40C1413B07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Thumbs up sign outline"/>
        </a:ext>
      </dgm:extLst>
    </dgm:pt>
    <dgm:pt modelId="{413680B6-AA80-4B66-BCE0-599375146217}" type="pres">
      <dgm:prSet presAssocID="{7E0AA6AD-2688-4F81-B3C5-E40C1413B078}" presName="spaceRect" presStyleCnt="0"/>
      <dgm:spPr/>
    </dgm:pt>
    <dgm:pt modelId="{68F677E7-2D31-468E-9C63-94F610CE3220}" type="pres">
      <dgm:prSet presAssocID="{7E0AA6AD-2688-4F81-B3C5-E40C1413B078}" presName="parTx" presStyleLbl="revTx" presStyleIdx="5" presStyleCnt="6">
        <dgm:presLayoutVars>
          <dgm:chMax val="0"/>
          <dgm:chPref val="0"/>
        </dgm:presLayoutVars>
      </dgm:prSet>
      <dgm:spPr/>
    </dgm:pt>
  </dgm:ptLst>
  <dgm:cxnLst>
    <dgm:cxn modelId="{0807C30B-D5D6-4A3E-83CE-460F6B1CE982}" type="presOf" srcId="{7E0AA6AD-2688-4F81-B3C5-E40C1413B078}" destId="{68F677E7-2D31-468E-9C63-94F610CE3220}" srcOrd="0" destOrd="0" presId="urn:microsoft.com/office/officeart/2018/2/layout/IconVerticalSolidList"/>
    <dgm:cxn modelId="{9C87F02E-61E7-4CBB-8FB1-A2C0688A49F8}" srcId="{16CAB6BC-B2BF-4B48-89DF-D4C5054806B9}" destId="{9814B837-AD9C-412C-8B29-9AA020754FE8}" srcOrd="4" destOrd="0" parTransId="{FA448754-1F38-49FD-A242-FA77DD145577}" sibTransId="{2E21D4B1-C50C-4544-A4D6-07B9FA84264F}"/>
    <dgm:cxn modelId="{4646C636-0B4E-4DCF-9B65-2650FA601D4A}" type="presOf" srcId="{C5A6758D-D221-45B7-BDBC-F53028D1D41C}" destId="{2E9203F1-7E55-4794-8379-5D400EC7AA24}" srcOrd="0" destOrd="0" presId="urn:microsoft.com/office/officeart/2018/2/layout/IconVerticalSolidList"/>
    <dgm:cxn modelId="{C8223743-E571-4906-8FDD-DF68898153E5}" type="presOf" srcId="{E4645B9D-262A-4F51-A0D0-78D85EE52DBE}" destId="{9582011F-1EAE-4932-A6C3-1451ABCF2EA1}" srcOrd="0" destOrd="0" presId="urn:microsoft.com/office/officeart/2018/2/layout/IconVerticalSolidList"/>
    <dgm:cxn modelId="{D9DE2D4A-46E4-4D2E-8BDB-294622985EDE}" type="presOf" srcId="{B1FE46EC-87C1-49A5-ABDF-CC216C958A6B}" destId="{D628361B-E159-4B6E-A39B-FD9DF26FACE7}" srcOrd="0" destOrd="0" presId="urn:microsoft.com/office/officeart/2018/2/layout/IconVerticalSolidList"/>
    <dgm:cxn modelId="{B9CE3A6A-4A30-4C20-B850-E1BAD5FE2074}" srcId="{16CAB6BC-B2BF-4B48-89DF-D4C5054806B9}" destId="{B1FE46EC-87C1-49A5-ABDF-CC216C958A6B}" srcOrd="1" destOrd="0" parTransId="{D60A03D7-6FE8-4AAF-9BD2-0694C6465F16}" sibTransId="{42AB610A-1EB4-42AB-BAF4-88C03D52F40F}"/>
    <dgm:cxn modelId="{CE556877-E7E0-4A19-A9B8-2EAEB908758F}" srcId="{16CAB6BC-B2BF-4B48-89DF-D4C5054806B9}" destId="{A25B5F98-97CD-4F1D-8B90-2DE79A24A08B}" srcOrd="3" destOrd="0" parTransId="{BA2D610F-EFA5-46D0-8885-A896868B711F}" sibTransId="{6E18A22B-568D-46AA-A3FA-CFAD8F9D1D75}"/>
    <dgm:cxn modelId="{172D6F82-43ED-4F50-BA76-6089CF6157A9}" type="presOf" srcId="{9814B837-AD9C-412C-8B29-9AA020754FE8}" destId="{66D88E78-1502-43A1-8740-00CDF9250D34}" srcOrd="0" destOrd="0" presId="urn:microsoft.com/office/officeart/2018/2/layout/IconVerticalSolidList"/>
    <dgm:cxn modelId="{DFB9638C-6752-4B07-893A-C875D2E6C7D5}" srcId="{16CAB6BC-B2BF-4B48-89DF-D4C5054806B9}" destId="{E4645B9D-262A-4F51-A0D0-78D85EE52DBE}" srcOrd="2" destOrd="0" parTransId="{1FC45F7D-828F-48BA-AAB5-4334C432D29D}" sibTransId="{A8EBCA4B-AAA4-4B93-BE1F-BFFC8AF06313}"/>
    <dgm:cxn modelId="{D524FCC3-7F92-4EA8-8468-CF1D56134776}" srcId="{16CAB6BC-B2BF-4B48-89DF-D4C5054806B9}" destId="{C5A6758D-D221-45B7-BDBC-F53028D1D41C}" srcOrd="0" destOrd="0" parTransId="{AFB479AA-E014-428C-8399-D3DA9D9BADD0}" sibTransId="{1AF3A4B2-FFB7-45F3-821B-85EA3EC02C3B}"/>
    <dgm:cxn modelId="{92A738DC-72EE-47FA-B446-5500DA49BE89}" srcId="{16CAB6BC-B2BF-4B48-89DF-D4C5054806B9}" destId="{7E0AA6AD-2688-4F81-B3C5-E40C1413B078}" srcOrd="5" destOrd="0" parTransId="{664FC6F9-9E97-47FE-8DB1-67D7EADBCCFA}" sibTransId="{C8AF163B-EE8E-4AA0-B7A2-7C67F05BDAB8}"/>
    <dgm:cxn modelId="{C634D5E1-BD3D-4122-8B82-2DA9A2A9A91B}" type="presOf" srcId="{16CAB6BC-B2BF-4B48-89DF-D4C5054806B9}" destId="{42B5ECA7-BC61-473D-B7AC-68DC6ED5DA11}" srcOrd="0" destOrd="0" presId="urn:microsoft.com/office/officeart/2018/2/layout/IconVerticalSolidList"/>
    <dgm:cxn modelId="{466C99E9-46D0-4C86-AA5C-C6DB92D448C7}" type="presOf" srcId="{A25B5F98-97CD-4F1D-8B90-2DE79A24A08B}" destId="{3136A60A-387C-4231-AA4C-23A275A162F2}" srcOrd="0" destOrd="0" presId="urn:microsoft.com/office/officeart/2018/2/layout/IconVerticalSolidList"/>
    <dgm:cxn modelId="{72425706-A71A-4606-823F-659B45EF466C}" type="presParOf" srcId="{42B5ECA7-BC61-473D-B7AC-68DC6ED5DA11}" destId="{33761F41-38B4-4ED6-88AC-F2EDA118984C}" srcOrd="0" destOrd="0" presId="urn:microsoft.com/office/officeart/2018/2/layout/IconVerticalSolidList"/>
    <dgm:cxn modelId="{3301B0CD-D55A-40FC-BB1F-737323B91813}" type="presParOf" srcId="{33761F41-38B4-4ED6-88AC-F2EDA118984C}" destId="{CFA64F84-A3E7-4C29-ABC9-D93C7E3F7D26}" srcOrd="0" destOrd="0" presId="urn:microsoft.com/office/officeart/2018/2/layout/IconVerticalSolidList"/>
    <dgm:cxn modelId="{48521C06-7663-4836-8C64-9E8FF78D5DC3}" type="presParOf" srcId="{33761F41-38B4-4ED6-88AC-F2EDA118984C}" destId="{44567356-E9A2-47F4-8094-4A6C319C2660}" srcOrd="1" destOrd="0" presId="urn:microsoft.com/office/officeart/2018/2/layout/IconVerticalSolidList"/>
    <dgm:cxn modelId="{8F4C40F6-202C-4E99-B411-740C263B5207}" type="presParOf" srcId="{33761F41-38B4-4ED6-88AC-F2EDA118984C}" destId="{32B8B85F-040A-43E8-A56B-1AB858DCBF11}" srcOrd="2" destOrd="0" presId="urn:microsoft.com/office/officeart/2018/2/layout/IconVerticalSolidList"/>
    <dgm:cxn modelId="{84EA0BE1-3A8A-4E5D-9257-BAAB086D9517}" type="presParOf" srcId="{33761F41-38B4-4ED6-88AC-F2EDA118984C}" destId="{2E9203F1-7E55-4794-8379-5D400EC7AA24}" srcOrd="3" destOrd="0" presId="urn:microsoft.com/office/officeart/2018/2/layout/IconVerticalSolidList"/>
    <dgm:cxn modelId="{DD3AB403-939E-4C16-BC66-DD8F73BD645E}" type="presParOf" srcId="{42B5ECA7-BC61-473D-B7AC-68DC6ED5DA11}" destId="{FA2FFA80-7C47-4ACA-85B7-5B851442601B}" srcOrd="1" destOrd="0" presId="urn:microsoft.com/office/officeart/2018/2/layout/IconVerticalSolidList"/>
    <dgm:cxn modelId="{DD45E3CB-84F0-427E-8F38-B6925EBD1A7E}" type="presParOf" srcId="{42B5ECA7-BC61-473D-B7AC-68DC6ED5DA11}" destId="{73676F1E-E6A6-4F44-B10D-815DD986073F}" srcOrd="2" destOrd="0" presId="urn:microsoft.com/office/officeart/2018/2/layout/IconVerticalSolidList"/>
    <dgm:cxn modelId="{A4B69B15-C6B8-4526-83A5-CFCF03788CBE}" type="presParOf" srcId="{73676F1E-E6A6-4F44-B10D-815DD986073F}" destId="{E8999089-47D7-4FB3-9618-771F818B433E}" srcOrd="0" destOrd="0" presId="urn:microsoft.com/office/officeart/2018/2/layout/IconVerticalSolidList"/>
    <dgm:cxn modelId="{5527B907-3CA2-4106-BA89-76956396A2AB}" type="presParOf" srcId="{73676F1E-E6A6-4F44-B10D-815DD986073F}" destId="{01CDAC05-9BD2-40DC-B521-562BB442A137}" srcOrd="1" destOrd="0" presId="urn:microsoft.com/office/officeart/2018/2/layout/IconVerticalSolidList"/>
    <dgm:cxn modelId="{3344E8E9-62B3-40AD-B15D-69E45D87B99F}" type="presParOf" srcId="{73676F1E-E6A6-4F44-B10D-815DD986073F}" destId="{1951CF67-F0DE-47D4-A05C-7CD3DE347D88}" srcOrd="2" destOrd="0" presId="urn:microsoft.com/office/officeart/2018/2/layout/IconVerticalSolidList"/>
    <dgm:cxn modelId="{7E617EC4-F661-41B9-8537-10099544349E}" type="presParOf" srcId="{73676F1E-E6A6-4F44-B10D-815DD986073F}" destId="{D628361B-E159-4B6E-A39B-FD9DF26FACE7}" srcOrd="3" destOrd="0" presId="urn:microsoft.com/office/officeart/2018/2/layout/IconVerticalSolidList"/>
    <dgm:cxn modelId="{B0D801C8-CE2E-4333-BA7C-957113781669}" type="presParOf" srcId="{42B5ECA7-BC61-473D-B7AC-68DC6ED5DA11}" destId="{F63CBF1E-4D52-48DC-9B2D-F871BC555937}" srcOrd="3" destOrd="0" presId="urn:microsoft.com/office/officeart/2018/2/layout/IconVerticalSolidList"/>
    <dgm:cxn modelId="{F358952E-F2D5-486A-B41D-4CF23CB6DAAA}" type="presParOf" srcId="{42B5ECA7-BC61-473D-B7AC-68DC6ED5DA11}" destId="{0046833D-27AD-4E96-A591-DC49986A0C4C}" srcOrd="4" destOrd="0" presId="urn:microsoft.com/office/officeart/2018/2/layout/IconVerticalSolidList"/>
    <dgm:cxn modelId="{FDA05D54-C5BE-4B92-9B5F-2B0F0977751F}" type="presParOf" srcId="{0046833D-27AD-4E96-A591-DC49986A0C4C}" destId="{04231D3C-9604-4CAA-91AB-11649358E737}" srcOrd="0" destOrd="0" presId="urn:microsoft.com/office/officeart/2018/2/layout/IconVerticalSolidList"/>
    <dgm:cxn modelId="{19D73605-DACD-4391-B493-CBC199F19FCE}" type="presParOf" srcId="{0046833D-27AD-4E96-A591-DC49986A0C4C}" destId="{6AD958FF-B45F-4510-8EED-BB05FB936BAC}" srcOrd="1" destOrd="0" presId="urn:microsoft.com/office/officeart/2018/2/layout/IconVerticalSolidList"/>
    <dgm:cxn modelId="{C900F30B-C7AD-4D47-9800-9AF0FC6B0DB5}" type="presParOf" srcId="{0046833D-27AD-4E96-A591-DC49986A0C4C}" destId="{704C786A-23B0-4785-BAB5-C977E3A45456}" srcOrd="2" destOrd="0" presId="urn:microsoft.com/office/officeart/2018/2/layout/IconVerticalSolidList"/>
    <dgm:cxn modelId="{1253B698-CA1B-4216-AAAF-B178DAB9D5BB}" type="presParOf" srcId="{0046833D-27AD-4E96-A591-DC49986A0C4C}" destId="{9582011F-1EAE-4932-A6C3-1451ABCF2EA1}" srcOrd="3" destOrd="0" presId="urn:microsoft.com/office/officeart/2018/2/layout/IconVerticalSolidList"/>
    <dgm:cxn modelId="{C0AE6F61-4CB8-4BF9-88DF-BBAF5CACE8D7}" type="presParOf" srcId="{42B5ECA7-BC61-473D-B7AC-68DC6ED5DA11}" destId="{ACCE70AC-3508-4905-B330-60D0AFD92383}" srcOrd="5" destOrd="0" presId="urn:microsoft.com/office/officeart/2018/2/layout/IconVerticalSolidList"/>
    <dgm:cxn modelId="{8EE0763A-0A84-40DD-A841-041C7F16278B}" type="presParOf" srcId="{42B5ECA7-BC61-473D-B7AC-68DC6ED5DA11}" destId="{D8D8F814-D895-47BC-99E2-038ECCA81577}" srcOrd="6" destOrd="0" presId="urn:microsoft.com/office/officeart/2018/2/layout/IconVerticalSolidList"/>
    <dgm:cxn modelId="{40973E34-DF96-457E-AEC0-DA786CCAC9AB}" type="presParOf" srcId="{D8D8F814-D895-47BC-99E2-038ECCA81577}" destId="{C41551D2-629C-4572-BEE0-54424ABE6DE4}" srcOrd="0" destOrd="0" presId="urn:microsoft.com/office/officeart/2018/2/layout/IconVerticalSolidList"/>
    <dgm:cxn modelId="{D77F7E9A-AAC2-48FF-AE9C-D073FF8851DD}" type="presParOf" srcId="{D8D8F814-D895-47BC-99E2-038ECCA81577}" destId="{C7AA59FB-1DF1-47EC-87FD-F5CAC24BF5B4}" srcOrd="1" destOrd="0" presId="urn:microsoft.com/office/officeart/2018/2/layout/IconVerticalSolidList"/>
    <dgm:cxn modelId="{4699EBA7-BD28-45B6-8277-C9874EBCA726}" type="presParOf" srcId="{D8D8F814-D895-47BC-99E2-038ECCA81577}" destId="{EBAB1C47-978F-4933-A3B5-56A46922CC1E}" srcOrd="2" destOrd="0" presId="urn:microsoft.com/office/officeart/2018/2/layout/IconVerticalSolidList"/>
    <dgm:cxn modelId="{37D1E7C7-5D22-4747-A55C-C728F518AB74}" type="presParOf" srcId="{D8D8F814-D895-47BC-99E2-038ECCA81577}" destId="{3136A60A-387C-4231-AA4C-23A275A162F2}" srcOrd="3" destOrd="0" presId="urn:microsoft.com/office/officeart/2018/2/layout/IconVerticalSolidList"/>
    <dgm:cxn modelId="{3CE17008-D4D8-408F-AD98-36366EB7F2CE}" type="presParOf" srcId="{42B5ECA7-BC61-473D-B7AC-68DC6ED5DA11}" destId="{021CFF54-AA43-44C0-A40C-7D38E44254E2}" srcOrd="7" destOrd="0" presId="urn:microsoft.com/office/officeart/2018/2/layout/IconVerticalSolidList"/>
    <dgm:cxn modelId="{B9D1F67C-94BF-46F2-81CC-0129A3B9C3AC}" type="presParOf" srcId="{42B5ECA7-BC61-473D-B7AC-68DC6ED5DA11}" destId="{F89FA4F8-2D7B-4DF4-86CF-49FFF3DAE065}" srcOrd="8" destOrd="0" presId="urn:microsoft.com/office/officeart/2018/2/layout/IconVerticalSolidList"/>
    <dgm:cxn modelId="{5A9A6FE6-4030-47F1-B938-3E36403901C9}" type="presParOf" srcId="{F89FA4F8-2D7B-4DF4-86CF-49FFF3DAE065}" destId="{F4DC9F42-FBAF-4D00-A376-294C1FE26CA3}" srcOrd="0" destOrd="0" presId="urn:microsoft.com/office/officeart/2018/2/layout/IconVerticalSolidList"/>
    <dgm:cxn modelId="{145C0602-A66A-4A9C-8BE5-C148AFD7F9DB}" type="presParOf" srcId="{F89FA4F8-2D7B-4DF4-86CF-49FFF3DAE065}" destId="{1821961E-BDC0-49AA-B057-14A45AEE562F}" srcOrd="1" destOrd="0" presId="urn:microsoft.com/office/officeart/2018/2/layout/IconVerticalSolidList"/>
    <dgm:cxn modelId="{DF2A7C66-195D-4641-B5E0-FF5F25755F6B}" type="presParOf" srcId="{F89FA4F8-2D7B-4DF4-86CF-49FFF3DAE065}" destId="{B1016B6E-6A70-4690-9841-DB5D333C0D8F}" srcOrd="2" destOrd="0" presId="urn:microsoft.com/office/officeart/2018/2/layout/IconVerticalSolidList"/>
    <dgm:cxn modelId="{2A15E7A5-060D-4E4B-AED0-E1BC6C906639}" type="presParOf" srcId="{F89FA4F8-2D7B-4DF4-86CF-49FFF3DAE065}" destId="{66D88E78-1502-43A1-8740-00CDF9250D34}" srcOrd="3" destOrd="0" presId="urn:microsoft.com/office/officeart/2018/2/layout/IconVerticalSolidList"/>
    <dgm:cxn modelId="{130B11C2-29B1-4F01-9CEC-A34C10AE425D}" type="presParOf" srcId="{42B5ECA7-BC61-473D-B7AC-68DC6ED5DA11}" destId="{15AC50A5-521D-46FE-9F4D-4CF8AE3ABF0D}" srcOrd="9" destOrd="0" presId="urn:microsoft.com/office/officeart/2018/2/layout/IconVerticalSolidList"/>
    <dgm:cxn modelId="{52C14D25-B285-4E17-B802-AC3F5BEAF4B8}" type="presParOf" srcId="{42B5ECA7-BC61-473D-B7AC-68DC6ED5DA11}" destId="{FF78AAC6-33DC-41CD-8696-3BF7025AA451}" srcOrd="10" destOrd="0" presId="urn:microsoft.com/office/officeart/2018/2/layout/IconVerticalSolidList"/>
    <dgm:cxn modelId="{ADBE63B0-2970-4801-96BE-FBF106E084F0}" type="presParOf" srcId="{FF78AAC6-33DC-41CD-8696-3BF7025AA451}" destId="{526E4CAF-DAF4-4A10-9FFD-69F692A28D7C}" srcOrd="0" destOrd="0" presId="urn:microsoft.com/office/officeart/2018/2/layout/IconVerticalSolidList"/>
    <dgm:cxn modelId="{BAA9FF07-1994-4F75-A2D6-3AF657DF9EC9}" type="presParOf" srcId="{FF78AAC6-33DC-41CD-8696-3BF7025AA451}" destId="{5C363AD8-8145-44ED-B8E4-498802C80E94}" srcOrd="1" destOrd="0" presId="urn:microsoft.com/office/officeart/2018/2/layout/IconVerticalSolidList"/>
    <dgm:cxn modelId="{0E80CB1D-C819-4FC3-BFC3-93D54CEA262F}" type="presParOf" srcId="{FF78AAC6-33DC-41CD-8696-3BF7025AA451}" destId="{413680B6-AA80-4B66-BCE0-599375146217}" srcOrd="2" destOrd="0" presId="urn:microsoft.com/office/officeart/2018/2/layout/IconVerticalSolidList"/>
    <dgm:cxn modelId="{2F3218D6-6AED-4FB3-99FD-BF1B9BD1BD6B}" type="presParOf" srcId="{FF78AAC6-33DC-41CD-8696-3BF7025AA451}" destId="{68F677E7-2D31-468E-9C63-94F610CE322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C77F9E-DAD4-4078-9901-74A76FF2789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81558A8-26C7-4CD0-9988-97B6D80717C6}">
      <dgm:prSet custT="1"/>
      <dgm:spPr/>
      <dgm:t>
        <a:bodyPr/>
        <a:lstStyle/>
        <a:p>
          <a:r>
            <a:rPr lang="en-GB" sz="2000" dirty="0">
              <a:latin typeface="Arial" panose="020B0604020202020204" pitchFamily="34" charset="0"/>
              <a:cs typeface="Arial" panose="020B0604020202020204" pitchFamily="34" charset="0"/>
            </a:rPr>
            <a:t>Things can go wrong for any of us- we are only human! It’s how you respond that matters.</a:t>
          </a:r>
          <a:endParaRPr lang="en-US" sz="2000" dirty="0">
            <a:latin typeface="Arial" panose="020B0604020202020204" pitchFamily="34" charset="0"/>
            <a:cs typeface="Arial" panose="020B0604020202020204" pitchFamily="34" charset="0"/>
          </a:endParaRPr>
        </a:p>
      </dgm:t>
    </dgm:pt>
    <dgm:pt modelId="{96EF3E2A-E3FD-435E-B210-8725F0DA076F}" type="parTrans" cxnId="{1224C808-38C2-4F47-B288-E66385B6479B}">
      <dgm:prSet/>
      <dgm:spPr/>
      <dgm:t>
        <a:bodyPr/>
        <a:lstStyle/>
        <a:p>
          <a:endParaRPr lang="en-US"/>
        </a:p>
      </dgm:t>
    </dgm:pt>
    <dgm:pt modelId="{633B4AB6-518C-42BA-B797-5AEDD1C45E80}" type="sibTrans" cxnId="{1224C808-38C2-4F47-B288-E66385B6479B}">
      <dgm:prSet/>
      <dgm:spPr/>
      <dgm:t>
        <a:bodyPr/>
        <a:lstStyle/>
        <a:p>
          <a:endParaRPr lang="en-US"/>
        </a:p>
      </dgm:t>
    </dgm:pt>
    <dgm:pt modelId="{54DF7868-6ADA-4488-927D-1251E2813F4F}">
      <dgm:prSet custT="1"/>
      <dgm:spPr/>
      <dgm:t>
        <a:bodyPr/>
        <a:lstStyle/>
        <a:p>
          <a:r>
            <a:rPr lang="en-GB" sz="2000" dirty="0">
              <a:latin typeface="Arial" panose="020B0604020202020204" pitchFamily="34" charset="0"/>
              <a:cs typeface="Arial" panose="020B0604020202020204" pitchFamily="34" charset="0"/>
            </a:rPr>
            <a:t>Don’t be scared to report when something has gone wrong- by being brave and speaking up you can learn, reflect and evoke change</a:t>
          </a:r>
          <a:r>
            <a:rPr lang="en-GB" sz="2000" dirty="0"/>
            <a:t>.</a:t>
          </a:r>
          <a:endParaRPr lang="en-US" sz="2000" dirty="0"/>
        </a:p>
      </dgm:t>
    </dgm:pt>
    <dgm:pt modelId="{B3B8C964-53BC-46BD-8019-AF945EE24EE0}" type="parTrans" cxnId="{CAE866FD-76CA-48A7-85A2-136927C42FE3}">
      <dgm:prSet/>
      <dgm:spPr/>
      <dgm:t>
        <a:bodyPr/>
        <a:lstStyle/>
        <a:p>
          <a:endParaRPr lang="en-US"/>
        </a:p>
      </dgm:t>
    </dgm:pt>
    <dgm:pt modelId="{FC304D6A-A98F-43C0-B11F-41F0159E65A6}" type="sibTrans" cxnId="{CAE866FD-76CA-48A7-85A2-136927C42FE3}">
      <dgm:prSet/>
      <dgm:spPr/>
      <dgm:t>
        <a:bodyPr/>
        <a:lstStyle/>
        <a:p>
          <a:endParaRPr lang="en-US"/>
        </a:p>
      </dgm:t>
    </dgm:pt>
    <dgm:pt modelId="{E2173832-CFAC-45B3-A103-1ECEEF8A72BC}">
      <dgm:prSet custT="1"/>
      <dgm:spPr/>
      <dgm:t>
        <a:bodyPr/>
        <a:lstStyle/>
        <a:p>
          <a:r>
            <a:rPr lang="en-GB" sz="2000" dirty="0">
              <a:latin typeface="Arial" panose="020B0604020202020204" pitchFamily="34" charset="0"/>
              <a:cs typeface="Arial" panose="020B0604020202020204" pitchFamily="34" charset="0"/>
            </a:rPr>
            <a:t>Regulatory bodies aren’t there to scare you- they provide standards, information on training opportunities and advice which will support you right through from being a student into your career and more.</a:t>
          </a:r>
          <a:endParaRPr lang="en-US" sz="2000" dirty="0">
            <a:latin typeface="Arial" panose="020B0604020202020204" pitchFamily="34" charset="0"/>
            <a:cs typeface="Arial" panose="020B0604020202020204" pitchFamily="34" charset="0"/>
          </a:endParaRPr>
        </a:p>
      </dgm:t>
    </dgm:pt>
    <dgm:pt modelId="{1D8115FD-1313-470C-9B95-CA34D174FF88}" type="parTrans" cxnId="{27D08F6E-5537-4316-A8E6-63883AD65A8A}">
      <dgm:prSet/>
      <dgm:spPr/>
      <dgm:t>
        <a:bodyPr/>
        <a:lstStyle/>
        <a:p>
          <a:endParaRPr lang="en-US"/>
        </a:p>
      </dgm:t>
    </dgm:pt>
    <dgm:pt modelId="{F0727D96-AA14-41A6-A085-80F53AEE088C}" type="sibTrans" cxnId="{27D08F6E-5537-4316-A8E6-63883AD65A8A}">
      <dgm:prSet/>
      <dgm:spPr/>
      <dgm:t>
        <a:bodyPr/>
        <a:lstStyle/>
        <a:p>
          <a:endParaRPr lang="en-US"/>
        </a:p>
      </dgm:t>
    </dgm:pt>
    <dgm:pt modelId="{F168E0B6-2DA5-4E49-BE88-D22F387A03B1}" type="pres">
      <dgm:prSet presAssocID="{95C77F9E-DAD4-4078-9901-74A76FF27891}" presName="root" presStyleCnt="0">
        <dgm:presLayoutVars>
          <dgm:dir/>
          <dgm:resizeHandles val="exact"/>
        </dgm:presLayoutVars>
      </dgm:prSet>
      <dgm:spPr/>
    </dgm:pt>
    <dgm:pt modelId="{5A4DC698-2EB7-4FB4-8015-584934615D56}" type="pres">
      <dgm:prSet presAssocID="{081558A8-26C7-4CD0-9988-97B6D80717C6}" presName="compNode" presStyleCnt="0"/>
      <dgm:spPr/>
    </dgm:pt>
    <dgm:pt modelId="{F41D767B-8C6C-49D1-ACBD-02034188B46B}" type="pres">
      <dgm:prSet presAssocID="{081558A8-26C7-4CD0-9988-97B6D80717C6}" presName="iconRect" presStyleLbl="node1" presStyleIdx="0" presStyleCnt="3" custScaleX="158149" custScaleY="143882" custLinFactX="-21715" custLinFactNeighborX="-100000" custLinFactNeighborY="-5969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9FF49648-154C-4C82-B77D-5A956ABDB33A}" type="pres">
      <dgm:prSet presAssocID="{081558A8-26C7-4CD0-9988-97B6D80717C6}" presName="spaceRect" presStyleCnt="0"/>
      <dgm:spPr/>
    </dgm:pt>
    <dgm:pt modelId="{5DFC3DFA-DEA7-4963-800F-AF073E83A3B7}" type="pres">
      <dgm:prSet presAssocID="{081558A8-26C7-4CD0-9988-97B6D80717C6}" presName="textRect" presStyleLbl="revTx" presStyleIdx="0" presStyleCnt="3" custScaleX="131234" custScaleY="217829" custLinFactNeighborX="-39555" custLinFactNeighborY="16206">
        <dgm:presLayoutVars>
          <dgm:chMax val="1"/>
          <dgm:chPref val="1"/>
        </dgm:presLayoutVars>
      </dgm:prSet>
      <dgm:spPr/>
    </dgm:pt>
    <dgm:pt modelId="{A1848C51-E79A-4E13-808C-9DA756E60BCF}" type="pres">
      <dgm:prSet presAssocID="{633B4AB6-518C-42BA-B797-5AEDD1C45E80}" presName="sibTrans" presStyleCnt="0"/>
      <dgm:spPr/>
    </dgm:pt>
    <dgm:pt modelId="{617F902B-7FCF-4143-8E08-C881EC6AB1F6}" type="pres">
      <dgm:prSet presAssocID="{54DF7868-6ADA-4488-927D-1251E2813F4F}" presName="compNode" presStyleCnt="0"/>
      <dgm:spPr/>
    </dgm:pt>
    <dgm:pt modelId="{91FA8BFC-E3A8-4481-9821-A9382902A716}" type="pres">
      <dgm:prSet presAssocID="{54DF7868-6ADA-4488-927D-1251E2813F4F}" presName="iconRect" presStyleLbl="node1" presStyleIdx="1" presStyleCnt="3" custLinFactY="63777" custLinFactNeighborX="-51853"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rophy outline"/>
        </a:ext>
      </dgm:extLst>
    </dgm:pt>
    <dgm:pt modelId="{58CD04B1-2E75-44D6-BA4C-C23D2A8B5A37}" type="pres">
      <dgm:prSet presAssocID="{54DF7868-6ADA-4488-927D-1251E2813F4F}" presName="spaceRect" presStyleCnt="0"/>
      <dgm:spPr/>
    </dgm:pt>
    <dgm:pt modelId="{8871B522-8282-4C2D-85E8-5D24AFF1CA5A}" type="pres">
      <dgm:prSet presAssocID="{54DF7868-6ADA-4488-927D-1251E2813F4F}" presName="textRect" presStyleLbl="revTx" presStyleIdx="1" presStyleCnt="3" custScaleX="181852" custLinFactNeighborX="-16356" custLinFactNeighborY="77459">
        <dgm:presLayoutVars>
          <dgm:chMax val="1"/>
          <dgm:chPref val="1"/>
        </dgm:presLayoutVars>
      </dgm:prSet>
      <dgm:spPr/>
    </dgm:pt>
    <dgm:pt modelId="{D79B2683-9B84-4851-BCA0-49E857C27E23}" type="pres">
      <dgm:prSet presAssocID="{FC304D6A-A98F-43C0-B11F-41F0159E65A6}" presName="sibTrans" presStyleCnt="0"/>
      <dgm:spPr/>
    </dgm:pt>
    <dgm:pt modelId="{B5C71D87-030A-4BDF-847C-9DD2BE8CCFDD}" type="pres">
      <dgm:prSet presAssocID="{E2173832-CFAC-45B3-A103-1ECEEF8A72BC}" presName="compNode" presStyleCnt="0"/>
      <dgm:spPr/>
    </dgm:pt>
    <dgm:pt modelId="{5F8FC8C6-C05B-4241-9CCC-283D340536A8}" type="pres">
      <dgm:prSet presAssocID="{E2173832-CFAC-45B3-A103-1ECEEF8A72BC}" presName="iconRect" presStyleLbl="node1" presStyleIdx="2" presStyleCnt="3" custLinFactNeighborX="-15603" custLinFactNeighborY="-84819"/>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Questions outline"/>
        </a:ext>
      </dgm:extLst>
    </dgm:pt>
    <dgm:pt modelId="{E23A7621-1145-4D23-AC48-05BBD9CA5284}" type="pres">
      <dgm:prSet presAssocID="{E2173832-CFAC-45B3-A103-1ECEEF8A72BC}" presName="spaceRect" presStyleCnt="0"/>
      <dgm:spPr/>
    </dgm:pt>
    <dgm:pt modelId="{D470AA17-3478-48AD-A0F9-B1CA180AE6BC}" type="pres">
      <dgm:prSet presAssocID="{E2173832-CFAC-45B3-A103-1ECEEF8A72BC}" presName="textRect" presStyleLbl="revTx" presStyleIdx="2" presStyleCnt="3" custScaleX="219093" custScaleY="144895" custLinFactNeighborX="-11960" custLinFactNeighborY="-33334">
        <dgm:presLayoutVars>
          <dgm:chMax val="1"/>
          <dgm:chPref val="1"/>
        </dgm:presLayoutVars>
      </dgm:prSet>
      <dgm:spPr/>
    </dgm:pt>
  </dgm:ptLst>
  <dgm:cxnLst>
    <dgm:cxn modelId="{1224C808-38C2-4F47-B288-E66385B6479B}" srcId="{95C77F9E-DAD4-4078-9901-74A76FF27891}" destId="{081558A8-26C7-4CD0-9988-97B6D80717C6}" srcOrd="0" destOrd="0" parTransId="{96EF3E2A-E3FD-435E-B210-8725F0DA076F}" sibTransId="{633B4AB6-518C-42BA-B797-5AEDD1C45E80}"/>
    <dgm:cxn modelId="{F2E5403D-F14B-47CC-BFCF-7C68A3B9936E}" type="presOf" srcId="{54DF7868-6ADA-4488-927D-1251E2813F4F}" destId="{8871B522-8282-4C2D-85E8-5D24AFF1CA5A}" srcOrd="0" destOrd="0" presId="urn:microsoft.com/office/officeart/2018/2/layout/IconLabelList"/>
    <dgm:cxn modelId="{27D08F6E-5537-4316-A8E6-63883AD65A8A}" srcId="{95C77F9E-DAD4-4078-9901-74A76FF27891}" destId="{E2173832-CFAC-45B3-A103-1ECEEF8A72BC}" srcOrd="2" destOrd="0" parTransId="{1D8115FD-1313-470C-9B95-CA34D174FF88}" sibTransId="{F0727D96-AA14-41A6-A085-80F53AEE088C}"/>
    <dgm:cxn modelId="{14EBCC6F-53D8-4D01-9C19-BFBF6D627C78}" type="presOf" srcId="{E2173832-CFAC-45B3-A103-1ECEEF8A72BC}" destId="{D470AA17-3478-48AD-A0F9-B1CA180AE6BC}" srcOrd="0" destOrd="0" presId="urn:microsoft.com/office/officeart/2018/2/layout/IconLabelList"/>
    <dgm:cxn modelId="{C9C730D1-2561-49CC-B2F4-F991CE06E7F9}" type="presOf" srcId="{081558A8-26C7-4CD0-9988-97B6D80717C6}" destId="{5DFC3DFA-DEA7-4963-800F-AF073E83A3B7}" srcOrd="0" destOrd="0" presId="urn:microsoft.com/office/officeart/2018/2/layout/IconLabelList"/>
    <dgm:cxn modelId="{3E335AF4-CF96-463F-AB4C-AF169C512E33}" type="presOf" srcId="{95C77F9E-DAD4-4078-9901-74A76FF27891}" destId="{F168E0B6-2DA5-4E49-BE88-D22F387A03B1}" srcOrd="0" destOrd="0" presId="urn:microsoft.com/office/officeart/2018/2/layout/IconLabelList"/>
    <dgm:cxn modelId="{CAE866FD-76CA-48A7-85A2-136927C42FE3}" srcId="{95C77F9E-DAD4-4078-9901-74A76FF27891}" destId="{54DF7868-6ADA-4488-927D-1251E2813F4F}" srcOrd="1" destOrd="0" parTransId="{B3B8C964-53BC-46BD-8019-AF945EE24EE0}" sibTransId="{FC304D6A-A98F-43C0-B11F-41F0159E65A6}"/>
    <dgm:cxn modelId="{F42062F7-B72E-4AFF-BB06-D8419407597E}" type="presParOf" srcId="{F168E0B6-2DA5-4E49-BE88-D22F387A03B1}" destId="{5A4DC698-2EB7-4FB4-8015-584934615D56}" srcOrd="0" destOrd="0" presId="urn:microsoft.com/office/officeart/2018/2/layout/IconLabelList"/>
    <dgm:cxn modelId="{9E2E6151-300B-4C76-BB19-D7E7AFE6C2AD}" type="presParOf" srcId="{5A4DC698-2EB7-4FB4-8015-584934615D56}" destId="{F41D767B-8C6C-49D1-ACBD-02034188B46B}" srcOrd="0" destOrd="0" presId="urn:microsoft.com/office/officeart/2018/2/layout/IconLabelList"/>
    <dgm:cxn modelId="{04CE2C4F-F072-4953-A45F-D7F11214FA61}" type="presParOf" srcId="{5A4DC698-2EB7-4FB4-8015-584934615D56}" destId="{9FF49648-154C-4C82-B77D-5A956ABDB33A}" srcOrd="1" destOrd="0" presId="urn:microsoft.com/office/officeart/2018/2/layout/IconLabelList"/>
    <dgm:cxn modelId="{C9498CCB-BB02-4EB8-994A-960BCE4EB782}" type="presParOf" srcId="{5A4DC698-2EB7-4FB4-8015-584934615D56}" destId="{5DFC3DFA-DEA7-4963-800F-AF073E83A3B7}" srcOrd="2" destOrd="0" presId="urn:microsoft.com/office/officeart/2018/2/layout/IconLabelList"/>
    <dgm:cxn modelId="{BCAF8929-9FE9-459A-9570-98C425437EE1}" type="presParOf" srcId="{F168E0B6-2DA5-4E49-BE88-D22F387A03B1}" destId="{A1848C51-E79A-4E13-808C-9DA756E60BCF}" srcOrd="1" destOrd="0" presId="urn:microsoft.com/office/officeart/2018/2/layout/IconLabelList"/>
    <dgm:cxn modelId="{1115BA33-DE14-48B4-8DF1-62E6C2691A43}" type="presParOf" srcId="{F168E0B6-2DA5-4E49-BE88-D22F387A03B1}" destId="{617F902B-7FCF-4143-8E08-C881EC6AB1F6}" srcOrd="2" destOrd="0" presId="urn:microsoft.com/office/officeart/2018/2/layout/IconLabelList"/>
    <dgm:cxn modelId="{F299E0DA-3754-4768-A5C9-8F8C07E82BCD}" type="presParOf" srcId="{617F902B-7FCF-4143-8E08-C881EC6AB1F6}" destId="{91FA8BFC-E3A8-4481-9821-A9382902A716}" srcOrd="0" destOrd="0" presId="urn:microsoft.com/office/officeart/2018/2/layout/IconLabelList"/>
    <dgm:cxn modelId="{155022A6-32AE-4FF5-A1B9-7A289D72618B}" type="presParOf" srcId="{617F902B-7FCF-4143-8E08-C881EC6AB1F6}" destId="{58CD04B1-2E75-44D6-BA4C-C23D2A8B5A37}" srcOrd="1" destOrd="0" presId="urn:microsoft.com/office/officeart/2018/2/layout/IconLabelList"/>
    <dgm:cxn modelId="{723C81A9-3717-4733-B27E-27AA7EE89DCD}" type="presParOf" srcId="{617F902B-7FCF-4143-8E08-C881EC6AB1F6}" destId="{8871B522-8282-4C2D-85E8-5D24AFF1CA5A}" srcOrd="2" destOrd="0" presId="urn:microsoft.com/office/officeart/2018/2/layout/IconLabelList"/>
    <dgm:cxn modelId="{E3907324-D62A-446F-8B89-215F39B5F46E}" type="presParOf" srcId="{F168E0B6-2DA5-4E49-BE88-D22F387A03B1}" destId="{D79B2683-9B84-4851-BCA0-49E857C27E23}" srcOrd="3" destOrd="0" presId="urn:microsoft.com/office/officeart/2018/2/layout/IconLabelList"/>
    <dgm:cxn modelId="{58BACDDB-9891-4B5F-B68B-9123F75A7410}" type="presParOf" srcId="{F168E0B6-2DA5-4E49-BE88-D22F387A03B1}" destId="{B5C71D87-030A-4BDF-847C-9DD2BE8CCFDD}" srcOrd="4" destOrd="0" presId="urn:microsoft.com/office/officeart/2018/2/layout/IconLabelList"/>
    <dgm:cxn modelId="{437573F7-4244-4CAE-9A12-03D541147F89}" type="presParOf" srcId="{B5C71D87-030A-4BDF-847C-9DD2BE8CCFDD}" destId="{5F8FC8C6-C05B-4241-9CCC-283D340536A8}" srcOrd="0" destOrd="0" presId="urn:microsoft.com/office/officeart/2018/2/layout/IconLabelList"/>
    <dgm:cxn modelId="{79CE8520-711A-43A6-9E65-3123FFE13E20}" type="presParOf" srcId="{B5C71D87-030A-4BDF-847C-9DD2BE8CCFDD}" destId="{E23A7621-1145-4D23-AC48-05BBD9CA5284}" srcOrd="1" destOrd="0" presId="urn:microsoft.com/office/officeart/2018/2/layout/IconLabelList"/>
    <dgm:cxn modelId="{7F46E2CD-DFF7-47E3-8033-6A5702948439}" type="presParOf" srcId="{B5C71D87-030A-4BDF-847C-9DD2BE8CCFDD}" destId="{D470AA17-3478-48AD-A0F9-B1CA180AE6B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435A8-F22B-4F75-B57A-4DC823E140C0}">
      <dsp:nvSpPr>
        <dsp:cNvPr id="0" name=""/>
        <dsp:cNvSpPr/>
      </dsp:nvSpPr>
      <dsp:spPr>
        <a:xfrm>
          <a:off x="0" y="85991"/>
          <a:ext cx="9742319" cy="73359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To look at the principles of being open and honest when things go wrong, including the HCPC (Health and Care Professions Council) standards around this.</a:t>
          </a:r>
          <a:endParaRPr lang="en-US" sz="1900" kern="1200" dirty="0">
            <a:latin typeface="Arial" panose="020B0604020202020204" pitchFamily="34" charset="0"/>
            <a:cs typeface="Arial" panose="020B0604020202020204" pitchFamily="34" charset="0"/>
          </a:endParaRPr>
        </a:p>
      </dsp:txBody>
      <dsp:txXfrm>
        <a:off x="35811" y="121802"/>
        <a:ext cx="9670697" cy="661968"/>
      </dsp:txXfrm>
    </dsp:sp>
    <dsp:sp modelId="{7DA5007B-ADEE-4E4F-B27E-22B1A6E2DF88}">
      <dsp:nvSpPr>
        <dsp:cNvPr id="0" name=""/>
        <dsp:cNvSpPr/>
      </dsp:nvSpPr>
      <dsp:spPr>
        <a:xfrm>
          <a:off x="0" y="874301"/>
          <a:ext cx="9742319" cy="73359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To understand the meaning of Duty of Candour.</a:t>
          </a:r>
          <a:endParaRPr lang="en-US" sz="1900" kern="1200" dirty="0">
            <a:latin typeface="Arial" panose="020B0604020202020204" pitchFamily="34" charset="0"/>
            <a:cs typeface="Arial" panose="020B0604020202020204" pitchFamily="34" charset="0"/>
          </a:endParaRPr>
        </a:p>
      </dsp:txBody>
      <dsp:txXfrm>
        <a:off x="35811" y="910112"/>
        <a:ext cx="9670697" cy="661968"/>
      </dsp:txXfrm>
    </dsp:sp>
    <dsp:sp modelId="{FA28CF0B-3611-47C2-B153-5A0C6E7E0909}">
      <dsp:nvSpPr>
        <dsp:cNvPr id="0" name=""/>
        <dsp:cNvSpPr/>
      </dsp:nvSpPr>
      <dsp:spPr>
        <a:xfrm>
          <a:off x="0" y="1662611"/>
          <a:ext cx="9742319" cy="733590"/>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To understand the importance of being open and honest within healthcare.</a:t>
          </a:r>
          <a:endParaRPr lang="en-US" sz="1900" kern="1200" dirty="0">
            <a:latin typeface="Arial" panose="020B0604020202020204" pitchFamily="34" charset="0"/>
            <a:cs typeface="Arial" panose="020B0604020202020204" pitchFamily="34" charset="0"/>
          </a:endParaRPr>
        </a:p>
      </dsp:txBody>
      <dsp:txXfrm>
        <a:off x="35811" y="1698422"/>
        <a:ext cx="9670697" cy="661968"/>
      </dsp:txXfrm>
    </dsp:sp>
    <dsp:sp modelId="{ACD69896-F42B-4925-ADF5-45B71B2CFBBF}">
      <dsp:nvSpPr>
        <dsp:cNvPr id="0" name=""/>
        <dsp:cNvSpPr/>
      </dsp:nvSpPr>
      <dsp:spPr>
        <a:xfrm>
          <a:off x="0" y="2450921"/>
          <a:ext cx="9742319" cy="73359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To discuss challenges that individuals may face around being open and honest when things go wrong.</a:t>
          </a:r>
          <a:endParaRPr lang="en-US" sz="1900" kern="1200" dirty="0">
            <a:latin typeface="Arial" panose="020B0604020202020204" pitchFamily="34" charset="0"/>
            <a:cs typeface="Arial" panose="020B0604020202020204" pitchFamily="34" charset="0"/>
          </a:endParaRPr>
        </a:p>
      </dsp:txBody>
      <dsp:txXfrm>
        <a:off x="35811" y="2486732"/>
        <a:ext cx="9670697" cy="661968"/>
      </dsp:txXfrm>
    </dsp:sp>
    <dsp:sp modelId="{993E4C2F-F13A-4156-B789-4FAC2EF69CBC}">
      <dsp:nvSpPr>
        <dsp:cNvPr id="0" name=""/>
        <dsp:cNvSpPr/>
      </dsp:nvSpPr>
      <dsp:spPr>
        <a:xfrm>
          <a:off x="0" y="3239231"/>
          <a:ext cx="9742319" cy="781185"/>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To gain awareness what to do in the event of something going wrong.</a:t>
          </a:r>
          <a:endParaRPr lang="en-US" sz="1900" kern="1200" dirty="0">
            <a:latin typeface="Arial" panose="020B0604020202020204" pitchFamily="34" charset="0"/>
            <a:cs typeface="Arial" panose="020B0604020202020204" pitchFamily="34" charset="0"/>
          </a:endParaRPr>
        </a:p>
      </dsp:txBody>
      <dsp:txXfrm>
        <a:off x="38134" y="3277365"/>
        <a:ext cx="9666051" cy="704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342AD-10C7-44F4-87F3-42CE2DF761DE}">
      <dsp:nvSpPr>
        <dsp:cNvPr id="0" name=""/>
        <dsp:cNvSpPr/>
      </dsp:nvSpPr>
      <dsp:spPr>
        <a:xfrm>
          <a:off x="1902" y="515433"/>
          <a:ext cx="1509086" cy="905451"/>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dirty="0">
              <a:solidFill>
                <a:schemeClr val="tx1"/>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Arts therapists</a:t>
          </a:r>
          <a:endParaRPr lang="en-US" sz="1400" kern="1200" dirty="0">
            <a:solidFill>
              <a:schemeClr val="tx1"/>
            </a:solidFill>
            <a:latin typeface="Arial" panose="020B0604020202020204" pitchFamily="34" charset="0"/>
            <a:cs typeface="Arial" panose="020B0604020202020204" pitchFamily="34" charset="0"/>
          </a:endParaRPr>
        </a:p>
      </dsp:txBody>
      <dsp:txXfrm>
        <a:off x="1902" y="515433"/>
        <a:ext cx="1509086" cy="905451"/>
      </dsp:txXfrm>
    </dsp:sp>
    <dsp:sp modelId="{E695B116-1705-4EAD-ABF9-949547060AE3}">
      <dsp:nvSpPr>
        <dsp:cNvPr id="0" name=""/>
        <dsp:cNvSpPr/>
      </dsp:nvSpPr>
      <dsp:spPr>
        <a:xfrm>
          <a:off x="1661897" y="515433"/>
          <a:ext cx="1509086" cy="905451"/>
        </a:xfrm>
        <a:prstGeom prst="rect">
          <a:avLst/>
        </a:prstGeom>
        <a:solidFill>
          <a:schemeClr val="accent2">
            <a:hueOff val="-59866"/>
            <a:satOff val="-690"/>
            <a:lumOff val="15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dirty="0">
              <a:solidFill>
                <a:schemeClr val="tx1"/>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Biomedical scientists</a:t>
          </a:r>
          <a:endParaRPr lang="en-US" sz="1400" kern="1200" dirty="0">
            <a:solidFill>
              <a:schemeClr val="tx1"/>
            </a:solidFill>
            <a:latin typeface="Arial" panose="020B0604020202020204" pitchFamily="34" charset="0"/>
            <a:cs typeface="Arial" panose="020B0604020202020204" pitchFamily="34" charset="0"/>
          </a:endParaRPr>
        </a:p>
      </dsp:txBody>
      <dsp:txXfrm>
        <a:off x="1661897" y="515433"/>
        <a:ext cx="1509086" cy="905451"/>
      </dsp:txXfrm>
    </dsp:sp>
    <dsp:sp modelId="{51384937-48F8-4917-9F36-86679C850B46}">
      <dsp:nvSpPr>
        <dsp:cNvPr id="0" name=""/>
        <dsp:cNvSpPr/>
      </dsp:nvSpPr>
      <dsp:spPr>
        <a:xfrm>
          <a:off x="3321891" y="515433"/>
          <a:ext cx="1509086" cy="905451"/>
        </a:xfrm>
        <a:prstGeom prst="rect">
          <a:avLst/>
        </a:prstGeom>
        <a:solidFill>
          <a:schemeClr val="accent2">
            <a:hueOff val="-119732"/>
            <a:satOff val="-1380"/>
            <a:lumOff val="30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dirty="0">
              <a:solidFill>
                <a:schemeClr val="tx1"/>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Chiropodists / podiatrists</a:t>
          </a:r>
          <a:endParaRPr lang="en-US" sz="1400" kern="1200" dirty="0">
            <a:solidFill>
              <a:schemeClr val="tx1"/>
            </a:solidFill>
            <a:latin typeface="Arial" panose="020B0604020202020204" pitchFamily="34" charset="0"/>
            <a:cs typeface="Arial" panose="020B0604020202020204" pitchFamily="34" charset="0"/>
          </a:endParaRPr>
        </a:p>
      </dsp:txBody>
      <dsp:txXfrm>
        <a:off x="3321891" y="515433"/>
        <a:ext cx="1509086" cy="905451"/>
      </dsp:txXfrm>
    </dsp:sp>
    <dsp:sp modelId="{42FE0B2A-7224-4F5F-90B0-A6F2F3935578}">
      <dsp:nvSpPr>
        <dsp:cNvPr id="0" name=""/>
        <dsp:cNvSpPr/>
      </dsp:nvSpPr>
      <dsp:spPr>
        <a:xfrm>
          <a:off x="4981886" y="515433"/>
          <a:ext cx="1509086" cy="905451"/>
        </a:xfrm>
        <a:prstGeom prst="rect">
          <a:avLst/>
        </a:prstGeom>
        <a:solidFill>
          <a:schemeClr val="accent2">
            <a:hueOff val="-179598"/>
            <a:satOff val="-2070"/>
            <a:lumOff val="46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dirty="0">
              <a:solidFill>
                <a:schemeClr val="tx1"/>
              </a:solidFill>
              <a:latin typeface="Arial" panose="020B0604020202020204" pitchFamily="34" charset="0"/>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Clinical scientists</a:t>
          </a:r>
          <a:endParaRPr lang="en-US" sz="1400" kern="1200" dirty="0">
            <a:solidFill>
              <a:schemeClr val="tx1"/>
            </a:solidFill>
            <a:latin typeface="Arial" panose="020B0604020202020204" pitchFamily="34" charset="0"/>
            <a:cs typeface="Arial" panose="020B0604020202020204" pitchFamily="34" charset="0"/>
          </a:endParaRPr>
        </a:p>
      </dsp:txBody>
      <dsp:txXfrm>
        <a:off x="4981886" y="515433"/>
        <a:ext cx="1509086" cy="905451"/>
      </dsp:txXfrm>
    </dsp:sp>
    <dsp:sp modelId="{A4695D06-0A95-4DBA-A9A1-4A7548FAC4ED}">
      <dsp:nvSpPr>
        <dsp:cNvPr id="0" name=""/>
        <dsp:cNvSpPr/>
      </dsp:nvSpPr>
      <dsp:spPr>
        <a:xfrm>
          <a:off x="1902" y="1571793"/>
          <a:ext cx="1509086" cy="905451"/>
        </a:xfrm>
        <a:prstGeom prst="rect">
          <a:avLst/>
        </a:prstGeom>
        <a:solidFill>
          <a:schemeClr val="accent2">
            <a:hueOff val="-239464"/>
            <a:satOff val="-2759"/>
            <a:lumOff val="61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dirty="0">
              <a:solidFill>
                <a:schemeClr val="tx1"/>
              </a:solidFill>
              <a:latin typeface="Arial" panose="020B0604020202020204" pitchFamily="34" charset="0"/>
              <a:cs typeface="Arial" panose="020B0604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Dietitians</a:t>
          </a:r>
          <a:endParaRPr lang="en-US" sz="1400" kern="1200" dirty="0">
            <a:solidFill>
              <a:schemeClr val="tx1"/>
            </a:solidFill>
            <a:latin typeface="Arial" panose="020B0604020202020204" pitchFamily="34" charset="0"/>
            <a:cs typeface="Arial" panose="020B0604020202020204" pitchFamily="34" charset="0"/>
          </a:endParaRPr>
        </a:p>
      </dsp:txBody>
      <dsp:txXfrm>
        <a:off x="1902" y="1571793"/>
        <a:ext cx="1509086" cy="905451"/>
      </dsp:txXfrm>
    </dsp:sp>
    <dsp:sp modelId="{755B6C29-8BC6-44B8-B2B9-8D5986F14337}">
      <dsp:nvSpPr>
        <dsp:cNvPr id="0" name=""/>
        <dsp:cNvSpPr/>
      </dsp:nvSpPr>
      <dsp:spPr>
        <a:xfrm>
          <a:off x="1661897" y="1571793"/>
          <a:ext cx="1509086" cy="905451"/>
        </a:xfrm>
        <a:prstGeom prst="rect">
          <a:avLst/>
        </a:prstGeom>
        <a:solidFill>
          <a:schemeClr val="accent2">
            <a:hueOff val="-299330"/>
            <a:satOff val="-3449"/>
            <a:lumOff val="77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latin typeface="Arial" panose="020B0604020202020204" pitchFamily="34" charset="0"/>
              <a:cs typeface="Arial" panose="020B0604020202020204" pitchFamily="34" charset="0"/>
              <a:hlinkClick xmlns:r="http://schemas.openxmlformats.org/officeDocument/2006/relationships" r:id="rId6">
                <a:extLst>
                  <a:ext uri="{A12FA001-AC4F-418D-AE19-62706E023703}">
                    <ahyp:hlinkClr xmlns:ahyp="http://schemas.microsoft.com/office/drawing/2018/hyperlinkcolor" val="tx"/>
                  </a:ext>
                </a:extLst>
              </a:hlinkClick>
            </a:rPr>
            <a:t>Hearing aid dispensers</a:t>
          </a:r>
          <a:endParaRPr lang="en-US" sz="1400" kern="1200" dirty="0">
            <a:solidFill>
              <a:schemeClr val="tx1"/>
            </a:solidFill>
            <a:latin typeface="Arial" panose="020B0604020202020204" pitchFamily="34" charset="0"/>
            <a:cs typeface="Arial" panose="020B0604020202020204" pitchFamily="34" charset="0"/>
          </a:endParaRPr>
        </a:p>
      </dsp:txBody>
      <dsp:txXfrm>
        <a:off x="1661897" y="1571793"/>
        <a:ext cx="1509086" cy="905451"/>
      </dsp:txXfrm>
    </dsp:sp>
    <dsp:sp modelId="{7EC065B0-FB6A-44E6-A7C6-908547D03584}">
      <dsp:nvSpPr>
        <dsp:cNvPr id="0" name=""/>
        <dsp:cNvSpPr/>
      </dsp:nvSpPr>
      <dsp:spPr>
        <a:xfrm>
          <a:off x="3323023" y="1571341"/>
          <a:ext cx="1509086" cy="905451"/>
        </a:xfrm>
        <a:prstGeom prst="rect">
          <a:avLst/>
        </a:prstGeom>
        <a:solidFill>
          <a:schemeClr val="accent2">
            <a:hueOff val="-359196"/>
            <a:satOff val="-4139"/>
            <a:lumOff val="92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latin typeface="Arial" panose="020B0604020202020204" pitchFamily="34" charset="0"/>
              <a:cs typeface="Arial" panose="020B0604020202020204" pitchFamily="34" charset="0"/>
              <a:hlinkClick xmlns:r="http://schemas.openxmlformats.org/officeDocument/2006/relationships" r:id="rId7">
                <a:extLst>
                  <a:ext uri="{A12FA001-AC4F-418D-AE19-62706E023703}">
                    <ahyp:hlinkClr xmlns:ahyp="http://schemas.microsoft.com/office/drawing/2018/hyperlinkcolor" val="tx"/>
                  </a:ext>
                </a:extLst>
              </a:hlinkClick>
            </a:rPr>
            <a:t>Occupational therapists</a:t>
          </a:r>
          <a:endParaRPr lang="en-US" sz="1400" kern="1200" dirty="0">
            <a:solidFill>
              <a:schemeClr val="tx1"/>
            </a:solidFill>
            <a:latin typeface="Arial" panose="020B0604020202020204" pitchFamily="34" charset="0"/>
            <a:cs typeface="Arial" panose="020B0604020202020204" pitchFamily="34" charset="0"/>
          </a:endParaRPr>
        </a:p>
      </dsp:txBody>
      <dsp:txXfrm>
        <a:off x="3323023" y="1571341"/>
        <a:ext cx="1509086" cy="905451"/>
      </dsp:txXfrm>
    </dsp:sp>
    <dsp:sp modelId="{F7264EA1-3AD9-478C-91A5-C7F58AAF2790}">
      <dsp:nvSpPr>
        <dsp:cNvPr id="0" name=""/>
        <dsp:cNvSpPr/>
      </dsp:nvSpPr>
      <dsp:spPr>
        <a:xfrm>
          <a:off x="4983018" y="1571341"/>
          <a:ext cx="1509086" cy="905451"/>
        </a:xfrm>
        <a:prstGeom prst="rect">
          <a:avLst/>
        </a:prstGeom>
        <a:solidFill>
          <a:schemeClr val="accent2">
            <a:hueOff val="-419062"/>
            <a:satOff val="-4829"/>
            <a:lumOff val="107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latin typeface="Arial" panose="020B0604020202020204" pitchFamily="34" charset="0"/>
              <a:cs typeface="Arial" panose="020B0604020202020204" pitchFamily="34" charset="0"/>
              <a:hlinkClick xmlns:r="http://schemas.openxmlformats.org/officeDocument/2006/relationships" r:id="rId8">
                <a:extLst>
                  <a:ext uri="{A12FA001-AC4F-418D-AE19-62706E023703}">
                    <ahyp:hlinkClr xmlns:ahyp="http://schemas.microsoft.com/office/drawing/2018/hyperlinkcolor" val="tx"/>
                  </a:ext>
                </a:extLst>
              </a:hlinkClick>
            </a:rPr>
            <a:t>Operating department practitioners</a:t>
          </a:r>
          <a:endParaRPr lang="en-US" sz="1400" kern="1200" dirty="0">
            <a:solidFill>
              <a:schemeClr val="tx1"/>
            </a:solidFill>
            <a:latin typeface="Arial" panose="020B0604020202020204" pitchFamily="34" charset="0"/>
            <a:cs typeface="Arial" panose="020B0604020202020204" pitchFamily="34" charset="0"/>
          </a:endParaRPr>
        </a:p>
      </dsp:txBody>
      <dsp:txXfrm>
        <a:off x="4983018" y="1571341"/>
        <a:ext cx="1509086" cy="905451"/>
      </dsp:txXfrm>
    </dsp:sp>
    <dsp:sp modelId="{92E32850-4498-4317-AF41-60D1ECDDBAA7}">
      <dsp:nvSpPr>
        <dsp:cNvPr id="0" name=""/>
        <dsp:cNvSpPr/>
      </dsp:nvSpPr>
      <dsp:spPr>
        <a:xfrm>
          <a:off x="1902" y="2628154"/>
          <a:ext cx="1509086" cy="905451"/>
        </a:xfrm>
        <a:prstGeom prst="rect">
          <a:avLst/>
        </a:prstGeom>
        <a:solidFill>
          <a:schemeClr val="accent2">
            <a:hueOff val="-478928"/>
            <a:satOff val="-5519"/>
            <a:lumOff val="123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latin typeface="Arial" panose="020B0604020202020204" pitchFamily="34" charset="0"/>
              <a:cs typeface="Arial" panose="020B0604020202020204" pitchFamily="34" charset="0"/>
              <a:hlinkClick xmlns:r="http://schemas.openxmlformats.org/officeDocument/2006/relationships" r:id="rId9">
                <a:extLst>
                  <a:ext uri="{A12FA001-AC4F-418D-AE19-62706E023703}">
                    <ahyp:hlinkClr xmlns:ahyp="http://schemas.microsoft.com/office/drawing/2018/hyperlinkcolor" val="tx"/>
                  </a:ext>
                </a:extLst>
              </a:hlinkClick>
            </a:rPr>
            <a:t>Orthoptists</a:t>
          </a:r>
          <a:endParaRPr lang="en-US" sz="1400" kern="1200" dirty="0">
            <a:solidFill>
              <a:schemeClr val="tx1"/>
            </a:solidFill>
            <a:latin typeface="Arial" panose="020B0604020202020204" pitchFamily="34" charset="0"/>
            <a:cs typeface="Arial" panose="020B0604020202020204" pitchFamily="34" charset="0"/>
          </a:endParaRPr>
        </a:p>
      </dsp:txBody>
      <dsp:txXfrm>
        <a:off x="1902" y="2628154"/>
        <a:ext cx="1509086" cy="905451"/>
      </dsp:txXfrm>
    </dsp:sp>
    <dsp:sp modelId="{D7311217-E7F1-4849-94EA-6AC46CED1DEC}">
      <dsp:nvSpPr>
        <dsp:cNvPr id="0" name=""/>
        <dsp:cNvSpPr/>
      </dsp:nvSpPr>
      <dsp:spPr>
        <a:xfrm>
          <a:off x="1661897" y="2628154"/>
          <a:ext cx="1509086" cy="905451"/>
        </a:xfrm>
        <a:prstGeom prst="rect">
          <a:avLst/>
        </a:prstGeom>
        <a:solidFill>
          <a:schemeClr val="accent2">
            <a:hueOff val="-538793"/>
            <a:satOff val="-6209"/>
            <a:lumOff val="13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latin typeface="Arial" panose="020B0604020202020204" pitchFamily="34" charset="0"/>
              <a:cs typeface="Arial" panose="020B0604020202020204" pitchFamily="34" charset="0"/>
              <a:hlinkClick xmlns:r="http://schemas.openxmlformats.org/officeDocument/2006/relationships" r:id="rId10">
                <a:extLst>
                  <a:ext uri="{A12FA001-AC4F-418D-AE19-62706E023703}">
                    <ahyp:hlinkClr xmlns:ahyp="http://schemas.microsoft.com/office/drawing/2018/hyperlinkcolor" val="tx"/>
                  </a:ext>
                </a:extLst>
              </a:hlinkClick>
            </a:rPr>
            <a:t>Paramedics</a:t>
          </a:r>
          <a:endParaRPr lang="en-US" sz="1400" kern="1200" dirty="0">
            <a:solidFill>
              <a:schemeClr val="tx1"/>
            </a:solidFill>
            <a:latin typeface="Arial" panose="020B0604020202020204" pitchFamily="34" charset="0"/>
            <a:cs typeface="Arial" panose="020B0604020202020204" pitchFamily="34" charset="0"/>
          </a:endParaRPr>
        </a:p>
      </dsp:txBody>
      <dsp:txXfrm>
        <a:off x="1661897" y="2628154"/>
        <a:ext cx="1509086" cy="905451"/>
      </dsp:txXfrm>
    </dsp:sp>
    <dsp:sp modelId="{5888AC43-3B77-41B1-BDC8-8BEEDF3A247E}">
      <dsp:nvSpPr>
        <dsp:cNvPr id="0" name=""/>
        <dsp:cNvSpPr/>
      </dsp:nvSpPr>
      <dsp:spPr>
        <a:xfrm>
          <a:off x="3321891" y="2628154"/>
          <a:ext cx="1509086" cy="905451"/>
        </a:xfrm>
        <a:prstGeom prst="rect">
          <a:avLst/>
        </a:prstGeom>
        <a:solidFill>
          <a:schemeClr val="accent2">
            <a:hueOff val="-598659"/>
            <a:satOff val="-6899"/>
            <a:lumOff val="154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latin typeface="Arial" panose="020B0604020202020204" pitchFamily="34" charset="0"/>
              <a:cs typeface="Arial" panose="020B0604020202020204" pitchFamily="34" charset="0"/>
              <a:hlinkClick xmlns:r="http://schemas.openxmlformats.org/officeDocument/2006/relationships" r:id="rId11">
                <a:extLst>
                  <a:ext uri="{A12FA001-AC4F-418D-AE19-62706E023703}">
                    <ahyp:hlinkClr xmlns:ahyp="http://schemas.microsoft.com/office/drawing/2018/hyperlinkcolor" val="tx"/>
                  </a:ext>
                </a:extLst>
              </a:hlinkClick>
            </a:rPr>
            <a:t>Physiotherapists</a:t>
          </a:r>
          <a:endParaRPr lang="en-US" sz="1400" kern="1200" dirty="0">
            <a:solidFill>
              <a:schemeClr val="tx1"/>
            </a:solidFill>
            <a:latin typeface="Arial" panose="020B0604020202020204" pitchFamily="34" charset="0"/>
            <a:cs typeface="Arial" panose="020B0604020202020204" pitchFamily="34" charset="0"/>
          </a:endParaRPr>
        </a:p>
      </dsp:txBody>
      <dsp:txXfrm>
        <a:off x="3321891" y="2628154"/>
        <a:ext cx="1509086" cy="905451"/>
      </dsp:txXfrm>
    </dsp:sp>
    <dsp:sp modelId="{FE4C547A-8C70-490B-9C5B-1B12598DB561}">
      <dsp:nvSpPr>
        <dsp:cNvPr id="0" name=""/>
        <dsp:cNvSpPr/>
      </dsp:nvSpPr>
      <dsp:spPr>
        <a:xfrm>
          <a:off x="4981886" y="2628154"/>
          <a:ext cx="1509086" cy="905451"/>
        </a:xfrm>
        <a:prstGeom prst="rect">
          <a:avLst/>
        </a:prstGeom>
        <a:solidFill>
          <a:schemeClr val="accent2">
            <a:hueOff val="-658525"/>
            <a:satOff val="-7588"/>
            <a:lumOff val="169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latin typeface="Arial" panose="020B0604020202020204" pitchFamily="34" charset="0"/>
              <a:cs typeface="Arial" panose="020B0604020202020204" pitchFamily="34" charset="0"/>
              <a:hlinkClick xmlns:r="http://schemas.openxmlformats.org/officeDocument/2006/relationships" r:id="rId12">
                <a:extLst>
                  <a:ext uri="{A12FA001-AC4F-418D-AE19-62706E023703}">
                    <ahyp:hlinkClr xmlns:ahyp="http://schemas.microsoft.com/office/drawing/2018/hyperlinkcolor" val="tx"/>
                  </a:ext>
                </a:extLst>
              </a:hlinkClick>
            </a:rPr>
            <a:t>Practitioner psychologists</a:t>
          </a:r>
          <a:endParaRPr lang="en-US" sz="1400" kern="1200" dirty="0">
            <a:solidFill>
              <a:schemeClr val="tx1"/>
            </a:solidFill>
            <a:latin typeface="Arial" panose="020B0604020202020204" pitchFamily="34" charset="0"/>
            <a:cs typeface="Arial" panose="020B0604020202020204" pitchFamily="34" charset="0"/>
          </a:endParaRPr>
        </a:p>
      </dsp:txBody>
      <dsp:txXfrm>
        <a:off x="4981886" y="2628154"/>
        <a:ext cx="1509086" cy="905451"/>
      </dsp:txXfrm>
    </dsp:sp>
    <dsp:sp modelId="{630E8DA9-0C12-403F-8B4C-B2BFB91222CC}">
      <dsp:nvSpPr>
        <dsp:cNvPr id="0" name=""/>
        <dsp:cNvSpPr/>
      </dsp:nvSpPr>
      <dsp:spPr>
        <a:xfrm>
          <a:off x="831899" y="3684514"/>
          <a:ext cx="1509086" cy="905451"/>
        </a:xfrm>
        <a:prstGeom prst="rect">
          <a:avLst/>
        </a:prstGeom>
        <a:solidFill>
          <a:schemeClr val="accent2">
            <a:hueOff val="-718391"/>
            <a:satOff val="-8278"/>
            <a:lumOff val="185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latin typeface="Arial" panose="020B0604020202020204" pitchFamily="34" charset="0"/>
              <a:cs typeface="Arial" panose="020B0604020202020204" pitchFamily="34" charset="0"/>
              <a:hlinkClick xmlns:r="http://schemas.openxmlformats.org/officeDocument/2006/relationships" r:id="rId13">
                <a:extLst>
                  <a:ext uri="{A12FA001-AC4F-418D-AE19-62706E023703}">
                    <ahyp:hlinkClr xmlns:ahyp="http://schemas.microsoft.com/office/drawing/2018/hyperlinkcolor" val="tx"/>
                  </a:ext>
                </a:extLst>
              </a:hlinkClick>
            </a:rPr>
            <a:t>Prosthetists / orthotists</a:t>
          </a:r>
          <a:endParaRPr lang="en-US" sz="1400" kern="1200" dirty="0">
            <a:solidFill>
              <a:schemeClr val="tx1"/>
            </a:solidFill>
            <a:latin typeface="Arial" panose="020B0604020202020204" pitchFamily="34" charset="0"/>
            <a:cs typeface="Arial" panose="020B0604020202020204" pitchFamily="34" charset="0"/>
          </a:endParaRPr>
        </a:p>
      </dsp:txBody>
      <dsp:txXfrm>
        <a:off x="831899" y="3684514"/>
        <a:ext cx="1509086" cy="905451"/>
      </dsp:txXfrm>
    </dsp:sp>
    <dsp:sp modelId="{D1E4046B-3495-4FEC-9166-C595473850D6}">
      <dsp:nvSpPr>
        <dsp:cNvPr id="0" name=""/>
        <dsp:cNvSpPr/>
      </dsp:nvSpPr>
      <dsp:spPr>
        <a:xfrm>
          <a:off x="2491894" y="3684514"/>
          <a:ext cx="1509086" cy="905451"/>
        </a:xfrm>
        <a:prstGeom prst="rect">
          <a:avLst/>
        </a:prstGeom>
        <a:solidFill>
          <a:schemeClr val="accent2">
            <a:hueOff val="-778257"/>
            <a:satOff val="-8968"/>
            <a:lumOff val="200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latin typeface="Arial" panose="020B0604020202020204" pitchFamily="34" charset="0"/>
              <a:cs typeface="Arial" panose="020B0604020202020204" pitchFamily="34" charset="0"/>
              <a:hlinkClick xmlns:r="http://schemas.openxmlformats.org/officeDocument/2006/relationships" r:id="rId14">
                <a:extLst>
                  <a:ext uri="{A12FA001-AC4F-418D-AE19-62706E023703}">
                    <ahyp:hlinkClr xmlns:ahyp="http://schemas.microsoft.com/office/drawing/2018/hyperlinkcolor" val="tx"/>
                  </a:ext>
                </a:extLst>
              </a:hlinkClick>
            </a:rPr>
            <a:t>Radiographers</a:t>
          </a:r>
          <a:endParaRPr lang="en-US" sz="1400" kern="1200" dirty="0">
            <a:solidFill>
              <a:schemeClr val="tx1"/>
            </a:solidFill>
            <a:latin typeface="Arial" panose="020B0604020202020204" pitchFamily="34" charset="0"/>
            <a:cs typeface="Arial" panose="020B0604020202020204" pitchFamily="34" charset="0"/>
          </a:endParaRPr>
        </a:p>
      </dsp:txBody>
      <dsp:txXfrm>
        <a:off x="2491894" y="3684514"/>
        <a:ext cx="1509086" cy="905451"/>
      </dsp:txXfrm>
    </dsp:sp>
    <dsp:sp modelId="{23B4E575-DD38-419B-BBA8-D89A10F484B2}">
      <dsp:nvSpPr>
        <dsp:cNvPr id="0" name=""/>
        <dsp:cNvSpPr/>
      </dsp:nvSpPr>
      <dsp:spPr>
        <a:xfrm>
          <a:off x="4168775" y="3685601"/>
          <a:ext cx="1509086" cy="905451"/>
        </a:xfrm>
        <a:prstGeom prst="rect">
          <a:avLst/>
        </a:prstGeom>
        <a:solidFill>
          <a:schemeClr val="accent2">
            <a:hueOff val="-838123"/>
            <a:satOff val="-9658"/>
            <a:lumOff val="215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latin typeface="Arial" panose="020B0604020202020204" pitchFamily="34" charset="0"/>
              <a:cs typeface="Arial" panose="020B0604020202020204" pitchFamily="34" charset="0"/>
              <a:hlinkClick xmlns:r="http://schemas.openxmlformats.org/officeDocument/2006/relationships" r:id="rId15">
                <a:extLst>
                  <a:ext uri="{A12FA001-AC4F-418D-AE19-62706E023703}">
                    <ahyp:hlinkClr xmlns:ahyp="http://schemas.microsoft.com/office/drawing/2018/hyperlinkcolor" val="tx"/>
                  </a:ext>
                </a:extLst>
              </a:hlinkClick>
            </a:rPr>
            <a:t>Speech and language therapists</a:t>
          </a:r>
          <a:endParaRPr lang="en-US" sz="1400" kern="1200" dirty="0">
            <a:solidFill>
              <a:schemeClr val="tx1"/>
            </a:solidFill>
            <a:latin typeface="Arial" panose="020B0604020202020204" pitchFamily="34" charset="0"/>
            <a:cs typeface="Arial" panose="020B0604020202020204" pitchFamily="34" charset="0"/>
          </a:endParaRPr>
        </a:p>
      </dsp:txBody>
      <dsp:txXfrm>
        <a:off x="4168775" y="3685601"/>
        <a:ext cx="1509086" cy="9054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338B6-53E8-45C7-9B21-9FB75C951BC2}">
      <dsp:nvSpPr>
        <dsp:cNvPr id="0" name=""/>
        <dsp:cNvSpPr/>
      </dsp:nvSpPr>
      <dsp:spPr>
        <a:xfrm>
          <a:off x="4926398" y="1546"/>
          <a:ext cx="1824592" cy="1824592"/>
        </a:xfrm>
        <a:prstGeom prst="downArrow">
          <a:avLst>
            <a:gd name="adj1" fmla="val 50000"/>
            <a:gd name="adj2" fmla="val 35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kern="1200" dirty="0"/>
            <a:t>Your co-workers?</a:t>
          </a:r>
          <a:endParaRPr lang="en-US" sz="1100" kern="1200" dirty="0"/>
        </a:p>
      </dsp:txBody>
      <dsp:txXfrm>
        <a:off x="5382546" y="1546"/>
        <a:ext cx="912296" cy="1505288"/>
      </dsp:txXfrm>
    </dsp:sp>
    <dsp:sp modelId="{CCE0D535-17FF-43C4-B7A3-EC82B08219BF}">
      <dsp:nvSpPr>
        <dsp:cNvPr id="0" name=""/>
        <dsp:cNvSpPr/>
      </dsp:nvSpPr>
      <dsp:spPr>
        <a:xfrm rot="4320000">
          <a:off x="6458919" y="1114987"/>
          <a:ext cx="1824592" cy="1824592"/>
        </a:xfrm>
        <a:prstGeom prst="downArrow">
          <a:avLst>
            <a:gd name="adj1" fmla="val 50000"/>
            <a:gd name="adj2" fmla="val 35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kern="1200" dirty="0"/>
            <a:t>Your  line manager?</a:t>
          </a:r>
          <a:endParaRPr lang="en-US" sz="1100" kern="1200" dirty="0"/>
        </a:p>
      </dsp:txBody>
      <dsp:txXfrm rot="-5400000">
        <a:off x="6770409" y="1521800"/>
        <a:ext cx="1505288" cy="912296"/>
      </dsp:txXfrm>
    </dsp:sp>
    <dsp:sp modelId="{11FFC6D6-6385-481B-913C-5947E00F924A}">
      <dsp:nvSpPr>
        <dsp:cNvPr id="0" name=""/>
        <dsp:cNvSpPr/>
      </dsp:nvSpPr>
      <dsp:spPr>
        <a:xfrm rot="8640000">
          <a:off x="5873548" y="2916573"/>
          <a:ext cx="1824592" cy="1824592"/>
        </a:xfrm>
        <a:prstGeom prst="downArrow">
          <a:avLst>
            <a:gd name="adj1" fmla="val 50000"/>
            <a:gd name="adj2" fmla="val 35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kern="1200" dirty="0"/>
            <a:t>Your department manager?</a:t>
          </a:r>
          <a:endParaRPr lang="en-US" sz="1100" kern="1200" dirty="0"/>
        </a:p>
      </dsp:txBody>
      <dsp:txXfrm rot="10800000">
        <a:off x="6423537" y="3205386"/>
        <a:ext cx="912296" cy="1505288"/>
      </dsp:txXfrm>
    </dsp:sp>
    <dsp:sp modelId="{09330F9E-6BF5-4143-AF58-27CE7A895896}">
      <dsp:nvSpPr>
        <dsp:cNvPr id="0" name=""/>
        <dsp:cNvSpPr/>
      </dsp:nvSpPr>
      <dsp:spPr>
        <a:xfrm rot="12960000">
          <a:off x="3979248" y="2916573"/>
          <a:ext cx="1824592" cy="1824592"/>
        </a:xfrm>
        <a:prstGeom prst="downArrow">
          <a:avLst>
            <a:gd name="adj1" fmla="val 50000"/>
            <a:gd name="adj2" fmla="val 35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kern="1200" dirty="0"/>
            <a:t>The service user involved?</a:t>
          </a:r>
          <a:endParaRPr lang="en-US" sz="1100" kern="1200" dirty="0"/>
        </a:p>
      </dsp:txBody>
      <dsp:txXfrm rot="10800000">
        <a:off x="4341555" y="3205386"/>
        <a:ext cx="912296" cy="1505288"/>
      </dsp:txXfrm>
    </dsp:sp>
    <dsp:sp modelId="{CF5CF2BC-49F2-49C7-A08A-9E5A391B52F8}">
      <dsp:nvSpPr>
        <dsp:cNvPr id="0" name=""/>
        <dsp:cNvSpPr/>
      </dsp:nvSpPr>
      <dsp:spPr>
        <a:xfrm rot="17280000">
          <a:off x="3393877" y="1114987"/>
          <a:ext cx="1824592" cy="1824592"/>
        </a:xfrm>
        <a:prstGeom prst="downArrow">
          <a:avLst>
            <a:gd name="adj1" fmla="val 50000"/>
            <a:gd name="adj2" fmla="val 35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kern="1200" dirty="0"/>
            <a:t>The service users family/carers?</a:t>
          </a:r>
          <a:endParaRPr lang="en-US" sz="1100" kern="1200" dirty="0"/>
        </a:p>
      </dsp:txBody>
      <dsp:txXfrm rot="5400000">
        <a:off x="3401691" y="1521800"/>
        <a:ext cx="1505288" cy="9122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13761-EC8D-4743-AB18-4520A6A817DB}">
      <dsp:nvSpPr>
        <dsp:cNvPr id="0" name=""/>
        <dsp:cNvSpPr/>
      </dsp:nvSpPr>
      <dsp:spPr>
        <a:xfrm>
          <a:off x="-684841" y="327522"/>
          <a:ext cx="10757907" cy="7152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DD10AE-C58D-45EC-9442-8A45C5013434}">
      <dsp:nvSpPr>
        <dsp:cNvPr id="0" name=""/>
        <dsp:cNvSpPr/>
      </dsp:nvSpPr>
      <dsp:spPr>
        <a:xfrm flipH="1" flipV="1">
          <a:off x="3675240" y="3017495"/>
          <a:ext cx="120809" cy="17779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715E70-1C5C-4781-99C4-E2077CB897D7}">
      <dsp:nvSpPr>
        <dsp:cNvPr id="0" name=""/>
        <dsp:cNvSpPr/>
      </dsp:nvSpPr>
      <dsp:spPr>
        <a:xfrm>
          <a:off x="-367074" y="655813"/>
          <a:ext cx="10241577" cy="112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3" tIns="19203" rIns="19203" bIns="19203" numCol="1" spcCol="1270" anchor="ctr" anchorCtr="0">
          <a:noAutofit/>
        </a:bodyPr>
        <a:lstStyle/>
        <a:p>
          <a:pPr marL="0" lvl="0" indent="0" algn="l" defTabSz="800100">
            <a:lnSpc>
              <a:spcPct val="100000"/>
            </a:lnSpc>
            <a:spcBef>
              <a:spcPct val="0"/>
            </a:spcBef>
            <a:spcAft>
              <a:spcPct val="35000"/>
            </a:spcAft>
            <a:buNone/>
          </a:pPr>
          <a:r>
            <a:rPr lang="en-GB" sz="1800" kern="1200" dirty="0">
              <a:latin typeface="Arial" panose="020B0604020202020204" pitchFamily="34" charset="0"/>
              <a:cs typeface="Arial" panose="020B0604020202020204" pitchFamily="34" charset="0"/>
            </a:rPr>
            <a:t>Closely linked with Duty of Candour; included within the HCPC standards of conduct, performance and ethics are:</a:t>
          </a:r>
          <a:endParaRPr lang="en-US" sz="1800" kern="1200" dirty="0">
            <a:latin typeface="Arial" panose="020B0604020202020204" pitchFamily="34" charset="0"/>
            <a:cs typeface="Arial" panose="020B0604020202020204" pitchFamily="34" charset="0"/>
          </a:endParaRPr>
        </a:p>
      </dsp:txBody>
      <dsp:txXfrm>
        <a:off x="-367074" y="655813"/>
        <a:ext cx="10241577" cy="112457"/>
      </dsp:txXfrm>
    </dsp:sp>
    <dsp:sp modelId="{570784EB-F52A-4F63-9BF2-5B8E41B1C8EE}">
      <dsp:nvSpPr>
        <dsp:cNvPr id="0" name=""/>
        <dsp:cNvSpPr/>
      </dsp:nvSpPr>
      <dsp:spPr>
        <a:xfrm>
          <a:off x="-620006" y="1216852"/>
          <a:ext cx="10757907" cy="26395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A8C2E2-3131-42E3-B4B4-A8B793E9A7E5}">
      <dsp:nvSpPr>
        <dsp:cNvPr id="0" name=""/>
        <dsp:cNvSpPr/>
      </dsp:nvSpPr>
      <dsp:spPr>
        <a:xfrm>
          <a:off x="-595449" y="2359853"/>
          <a:ext cx="805192" cy="10741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9000" r="-9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455B22-833E-4A7A-A35C-09E5C6B60C3C}">
      <dsp:nvSpPr>
        <dsp:cNvPr id="0" name=""/>
        <dsp:cNvSpPr/>
      </dsp:nvSpPr>
      <dsp:spPr>
        <a:xfrm>
          <a:off x="-216443" y="1376357"/>
          <a:ext cx="4841058" cy="18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3" tIns="19203" rIns="19203" bIns="19203" numCol="1" spcCol="1270" anchor="ctr" anchorCtr="0">
          <a:noAutofit/>
        </a:bodyPr>
        <a:lstStyle/>
        <a:p>
          <a:pPr marL="0" lvl="0" indent="0" algn="l" defTabSz="800100">
            <a:lnSpc>
              <a:spcPct val="100000"/>
            </a:lnSpc>
            <a:spcBef>
              <a:spcPct val="0"/>
            </a:spcBef>
            <a:spcAft>
              <a:spcPct val="35000"/>
            </a:spcAft>
            <a:buNone/>
          </a:pPr>
          <a:r>
            <a:rPr lang="en-GB" sz="1800" kern="1200" dirty="0">
              <a:latin typeface="Arial" panose="020B0604020202020204" pitchFamily="34" charset="0"/>
              <a:cs typeface="Arial" panose="020B0604020202020204" pitchFamily="34" charset="0"/>
            </a:rPr>
            <a:t>Standard 8- be open when things go wrong</a:t>
          </a:r>
          <a:endParaRPr lang="en-US" sz="1800" kern="1200" dirty="0">
            <a:latin typeface="Arial" panose="020B0604020202020204" pitchFamily="34" charset="0"/>
            <a:cs typeface="Arial" panose="020B0604020202020204" pitchFamily="34" charset="0"/>
          </a:endParaRPr>
        </a:p>
      </dsp:txBody>
      <dsp:txXfrm>
        <a:off x="-216443" y="1376357"/>
        <a:ext cx="4841058" cy="181444"/>
      </dsp:txXfrm>
    </dsp:sp>
    <dsp:sp modelId="{D9E7E75C-1F01-4F24-AC50-7F7470CA08E7}">
      <dsp:nvSpPr>
        <dsp:cNvPr id="0" name=""/>
        <dsp:cNvSpPr/>
      </dsp:nvSpPr>
      <dsp:spPr>
        <a:xfrm>
          <a:off x="1073043" y="2383958"/>
          <a:ext cx="8507708" cy="715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693" tIns="75693" rIns="75693" bIns="75693" numCol="1" spcCol="1270" anchor="ctr" anchorCtr="0">
          <a:noAutofit/>
        </a:bodyPr>
        <a:lstStyle/>
        <a:p>
          <a:pPr marL="0" lvl="0" indent="0" algn="l" defTabSz="711200">
            <a:lnSpc>
              <a:spcPct val="100000"/>
            </a:lnSpc>
            <a:spcBef>
              <a:spcPct val="0"/>
            </a:spcBef>
            <a:spcAft>
              <a:spcPct val="35000"/>
            </a:spcAft>
            <a:buNone/>
          </a:pPr>
          <a:r>
            <a:rPr lang="en-GB" sz="1600" kern="1200" dirty="0">
              <a:latin typeface="Arial" panose="020B0604020202020204" pitchFamily="34" charset="0"/>
              <a:cs typeface="Arial" panose="020B0604020202020204" pitchFamily="34" charset="0"/>
            </a:rPr>
            <a:t>This standard is very much based around being open with service users when things have gone wrong. This includes-</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GB" sz="1600" b="0" i="0" kern="1200" dirty="0">
              <a:latin typeface="Arial" panose="020B0604020202020204" pitchFamily="34" charset="0"/>
              <a:cs typeface="Arial" panose="020B0604020202020204" pitchFamily="34" charset="0"/>
            </a:rPr>
            <a:t>Informing the service users or their carers that something has gone wrong.</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GB" sz="1600" b="0" i="0" kern="1200" dirty="0">
              <a:latin typeface="Arial" panose="020B0604020202020204" pitchFamily="34" charset="0"/>
              <a:cs typeface="Arial" panose="020B0604020202020204" pitchFamily="34" charset="0"/>
            </a:rPr>
            <a:t>Apologising for it.</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GB" sz="1600" b="0" i="0" kern="1200" dirty="0">
              <a:latin typeface="Arial" panose="020B0604020202020204" pitchFamily="34" charset="0"/>
              <a:cs typeface="Arial" panose="020B0604020202020204" pitchFamily="34" charset="0"/>
            </a:rPr>
            <a:t>Putting matters right where you are able to.</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GB" sz="1600" b="0" i="0" kern="1200" dirty="0">
              <a:latin typeface="Arial" panose="020B0604020202020204" pitchFamily="34" charset="0"/>
              <a:cs typeface="Arial" panose="020B0604020202020204" pitchFamily="34" charset="0"/>
            </a:rPr>
            <a:t>Making sure tha</a:t>
          </a:r>
          <a:r>
            <a:rPr lang="en-GB" sz="1600" kern="1200" dirty="0">
              <a:latin typeface="Arial" panose="020B0604020202020204" pitchFamily="34" charset="0"/>
              <a:cs typeface="Arial" panose="020B0604020202020204" pitchFamily="34" charset="0"/>
            </a:rPr>
            <a:t>t they receive a full explanation, including any effects that could arise from this.</a:t>
          </a:r>
          <a:endParaRPr lang="en-US" sz="1600" kern="1200" dirty="0">
            <a:latin typeface="Arial" panose="020B0604020202020204" pitchFamily="34" charset="0"/>
            <a:cs typeface="Arial" panose="020B0604020202020204" pitchFamily="34" charset="0"/>
          </a:endParaRPr>
        </a:p>
        <a:p>
          <a:pPr marL="0" lvl="0" indent="0" algn="l" defTabSz="711200">
            <a:lnSpc>
              <a:spcPct val="100000"/>
            </a:lnSpc>
            <a:spcBef>
              <a:spcPct val="0"/>
            </a:spcBef>
            <a:spcAft>
              <a:spcPct val="35000"/>
            </a:spcAft>
            <a:buNone/>
          </a:pPr>
          <a:r>
            <a:rPr lang="en-GB" sz="1600" kern="1200" dirty="0">
              <a:latin typeface="Arial" panose="020B0604020202020204" pitchFamily="34" charset="0"/>
              <a:cs typeface="Arial" panose="020B0604020202020204" pitchFamily="34" charset="0"/>
            </a:rPr>
            <a:t>It also covers the requirement of supporting service users with their rights to complain</a:t>
          </a:r>
          <a:r>
            <a:rPr lang="en-GB" sz="1400" kern="1200" dirty="0">
              <a:latin typeface="Arial" panose="020B0604020202020204" pitchFamily="34" charset="0"/>
              <a:cs typeface="Arial" panose="020B0604020202020204" pitchFamily="34" charset="0"/>
            </a:rPr>
            <a:t>.</a:t>
          </a:r>
          <a:endParaRPr lang="en-US" sz="1400" kern="1200" dirty="0">
            <a:latin typeface="Arial" panose="020B0604020202020204" pitchFamily="34" charset="0"/>
            <a:cs typeface="Arial" panose="020B0604020202020204" pitchFamily="34" charset="0"/>
          </a:endParaRPr>
        </a:p>
      </dsp:txBody>
      <dsp:txXfrm>
        <a:off x="1073043" y="2383958"/>
        <a:ext cx="8507708" cy="715211"/>
      </dsp:txXfrm>
    </dsp:sp>
    <dsp:sp modelId="{32E38543-CB8B-4565-B88B-AEE9D10E963A}">
      <dsp:nvSpPr>
        <dsp:cNvPr id="0" name=""/>
        <dsp:cNvSpPr/>
      </dsp:nvSpPr>
      <dsp:spPr>
        <a:xfrm>
          <a:off x="-607966" y="4039891"/>
          <a:ext cx="10757907" cy="15503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3EBE8D-6CC6-48F7-A12E-9D6E1C5423B8}">
      <dsp:nvSpPr>
        <dsp:cNvPr id="0" name=""/>
        <dsp:cNvSpPr/>
      </dsp:nvSpPr>
      <dsp:spPr>
        <a:xfrm>
          <a:off x="-503857" y="4543182"/>
          <a:ext cx="829272" cy="101137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16000" r="-16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0DACB2-9E3F-4033-8FAF-992504A72A08}">
      <dsp:nvSpPr>
        <dsp:cNvPr id="0" name=""/>
        <dsp:cNvSpPr/>
      </dsp:nvSpPr>
      <dsp:spPr>
        <a:xfrm>
          <a:off x="-204403" y="4133297"/>
          <a:ext cx="4841058" cy="18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3" tIns="19203" rIns="19203" bIns="19203" numCol="1" spcCol="1270" anchor="ctr" anchorCtr="0">
          <a:noAutofit/>
        </a:bodyPr>
        <a:lstStyle/>
        <a:p>
          <a:pPr marL="0" lvl="0" indent="0" algn="l" defTabSz="800100">
            <a:lnSpc>
              <a:spcPct val="100000"/>
            </a:lnSpc>
            <a:spcBef>
              <a:spcPct val="0"/>
            </a:spcBef>
            <a:spcAft>
              <a:spcPct val="35000"/>
            </a:spcAft>
            <a:buNone/>
          </a:pPr>
          <a:r>
            <a:rPr lang="en-GB" sz="1800" kern="1200" dirty="0">
              <a:latin typeface="Arial" panose="020B0604020202020204" pitchFamily="34" charset="0"/>
              <a:cs typeface="Arial" panose="020B0604020202020204" pitchFamily="34" charset="0"/>
            </a:rPr>
            <a:t>Standard 9- be honest and trustworthy</a:t>
          </a:r>
          <a:endParaRPr lang="en-US" sz="1800" kern="1200" dirty="0">
            <a:latin typeface="Arial" panose="020B0604020202020204" pitchFamily="34" charset="0"/>
            <a:cs typeface="Arial" panose="020B0604020202020204" pitchFamily="34" charset="0"/>
          </a:endParaRPr>
        </a:p>
      </dsp:txBody>
      <dsp:txXfrm>
        <a:off x="-204403" y="4133297"/>
        <a:ext cx="4841058" cy="181444"/>
      </dsp:txXfrm>
    </dsp:sp>
    <dsp:sp modelId="{F4A4DFD8-8C54-46E4-B012-C086E7DAA4CE}">
      <dsp:nvSpPr>
        <dsp:cNvPr id="0" name=""/>
        <dsp:cNvSpPr/>
      </dsp:nvSpPr>
      <dsp:spPr>
        <a:xfrm>
          <a:off x="997109" y="4374527"/>
          <a:ext cx="8357681" cy="1438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693" tIns="75693" rIns="75693" bIns="75693" numCol="1" spcCol="1270" anchor="ctr" anchorCtr="0">
          <a:noAutofit/>
        </a:bodyPr>
        <a:lstStyle/>
        <a:p>
          <a:pPr marL="0" lvl="0" indent="0" algn="l" defTabSz="711200">
            <a:lnSpc>
              <a:spcPct val="100000"/>
            </a:lnSpc>
            <a:spcBef>
              <a:spcPct val="0"/>
            </a:spcBef>
            <a:spcAft>
              <a:spcPct val="35000"/>
            </a:spcAft>
            <a:buNone/>
          </a:pPr>
          <a:r>
            <a:rPr lang="en-GB" sz="1600" kern="1200" dirty="0">
              <a:latin typeface="Arial" panose="020B0604020202020204" pitchFamily="34" charset="0"/>
              <a:cs typeface="Arial" panose="020B0604020202020204" pitchFamily="34" charset="0"/>
            </a:rPr>
            <a:t>This standard includes making sure that your conduct is aligned with the trust put in you by the public as a professional. It also details that you should be compliant when involved any investigations taking place in regards to your competence or conduct. </a:t>
          </a:r>
          <a:endParaRPr lang="en-US" sz="1600" kern="1200" dirty="0">
            <a:latin typeface="Arial" panose="020B0604020202020204" pitchFamily="34" charset="0"/>
            <a:cs typeface="Arial" panose="020B0604020202020204" pitchFamily="34" charset="0"/>
          </a:endParaRPr>
        </a:p>
      </dsp:txBody>
      <dsp:txXfrm>
        <a:off x="997109" y="4374527"/>
        <a:ext cx="8357681" cy="14387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1950A-22E3-4E93-97BC-6671AE5A2179}">
      <dsp:nvSpPr>
        <dsp:cNvPr id="0" name=""/>
        <dsp:cNvSpPr/>
      </dsp:nvSpPr>
      <dsp:spPr>
        <a:xfrm rot="5400000">
          <a:off x="6117053" y="96401"/>
          <a:ext cx="1444500" cy="1256715"/>
        </a:xfrm>
        <a:prstGeom prst="hexagon">
          <a:avLst>
            <a:gd name="adj" fmla="val 2500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Fear of litigation and regulators</a:t>
          </a:r>
          <a:endParaRPr lang="en-US" sz="1200" kern="1200" dirty="0"/>
        </a:p>
      </dsp:txBody>
      <dsp:txXfrm rot="-5400000">
        <a:off x="6406783" y="227610"/>
        <a:ext cx="865039" cy="994298"/>
      </dsp:txXfrm>
    </dsp:sp>
    <dsp:sp modelId="{E49539F1-946A-493D-A29D-4772BD78F2A3}">
      <dsp:nvSpPr>
        <dsp:cNvPr id="0" name=""/>
        <dsp:cNvSpPr/>
      </dsp:nvSpPr>
      <dsp:spPr>
        <a:xfrm>
          <a:off x="7505796" y="291409"/>
          <a:ext cx="1612063" cy="866700"/>
        </a:xfrm>
        <a:prstGeom prst="rect">
          <a:avLst/>
        </a:prstGeom>
        <a:noFill/>
        <a:ln>
          <a:noFill/>
        </a:ln>
        <a:effectLst/>
      </dsp:spPr>
      <dsp:style>
        <a:lnRef idx="0">
          <a:scrgbClr r="0" g="0" b="0"/>
        </a:lnRef>
        <a:fillRef idx="0">
          <a:scrgbClr r="0" g="0" b="0"/>
        </a:fillRef>
        <a:effectRef idx="0">
          <a:scrgbClr r="0" g="0" b="0"/>
        </a:effectRef>
        <a:fontRef idx="minor"/>
      </dsp:style>
    </dsp:sp>
    <dsp:sp modelId="{8EDD2059-61A4-4E2B-922B-EF8CD3E0676E}">
      <dsp:nvSpPr>
        <dsp:cNvPr id="0" name=""/>
        <dsp:cNvSpPr/>
      </dsp:nvSpPr>
      <dsp:spPr>
        <a:xfrm rot="5400000">
          <a:off x="4759800" y="96401"/>
          <a:ext cx="1444500" cy="1256715"/>
        </a:xfrm>
        <a:prstGeom prst="hexagon">
          <a:avLst>
            <a:gd name="adj" fmla="val 2500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5049530" y="227610"/>
        <a:ext cx="865039" cy="994298"/>
      </dsp:txXfrm>
    </dsp:sp>
    <dsp:sp modelId="{699CD552-4557-440F-9BE9-08DCD9D669F1}">
      <dsp:nvSpPr>
        <dsp:cNvPr id="0" name=""/>
        <dsp:cNvSpPr/>
      </dsp:nvSpPr>
      <dsp:spPr>
        <a:xfrm rot="5400000">
          <a:off x="5435826" y="1322493"/>
          <a:ext cx="1444500" cy="1256715"/>
        </a:xfrm>
        <a:prstGeom prst="hexagon">
          <a:avLst>
            <a:gd name="adj" fmla="val 2500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Blame culture</a:t>
          </a:r>
          <a:endParaRPr lang="en-US" sz="1200" kern="1200" dirty="0"/>
        </a:p>
      </dsp:txBody>
      <dsp:txXfrm rot="-5400000">
        <a:off x="5725556" y="1453702"/>
        <a:ext cx="865039" cy="994298"/>
      </dsp:txXfrm>
    </dsp:sp>
    <dsp:sp modelId="{847E43AE-0359-4827-A4FF-096A72FABD67}">
      <dsp:nvSpPr>
        <dsp:cNvPr id="0" name=""/>
        <dsp:cNvSpPr/>
      </dsp:nvSpPr>
      <dsp:spPr>
        <a:xfrm>
          <a:off x="3917656" y="1517501"/>
          <a:ext cx="1560061" cy="866700"/>
        </a:xfrm>
        <a:prstGeom prst="rect">
          <a:avLst/>
        </a:prstGeom>
        <a:noFill/>
        <a:ln>
          <a:noFill/>
        </a:ln>
        <a:effectLst/>
      </dsp:spPr>
      <dsp:style>
        <a:lnRef idx="0">
          <a:scrgbClr r="0" g="0" b="0"/>
        </a:lnRef>
        <a:fillRef idx="0">
          <a:scrgbClr r="0" g="0" b="0"/>
        </a:fillRef>
        <a:effectRef idx="0">
          <a:scrgbClr r="0" g="0" b="0"/>
        </a:effectRef>
        <a:fontRef idx="minor"/>
      </dsp:style>
    </dsp:sp>
    <dsp:sp modelId="{633A2B8D-00AC-425C-9061-27078C681A97}">
      <dsp:nvSpPr>
        <dsp:cNvPr id="0" name=""/>
        <dsp:cNvSpPr/>
      </dsp:nvSpPr>
      <dsp:spPr>
        <a:xfrm rot="5400000">
          <a:off x="6793079" y="1322493"/>
          <a:ext cx="1444500" cy="1256715"/>
        </a:xfrm>
        <a:prstGeom prst="hexagon">
          <a:avLst>
            <a:gd name="adj" fmla="val 2500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7082809" y="1453702"/>
        <a:ext cx="865039" cy="994298"/>
      </dsp:txXfrm>
    </dsp:sp>
    <dsp:sp modelId="{8F7C91AB-4BDD-4D97-B530-5316DE07FAF8}">
      <dsp:nvSpPr>
        <dsp:cNvPr id="0" name=""/>
        <dsp:cNvSpPr/>
      </dsp:nvSpPr>
      <dsp:spPr>
        <a:xfrm rot="5400000">
          <a:off x="6117053" y="2548586"/>
          <a:ext cx="1444500" cy="1256715"/>
        </a:xfrm>
        <a:prstGeom prst="hexagon">
          <a:avLst>
            <a:gd name="adj" fmla="val 2500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Criticism or judgement from colleagues </a:t>
          </a:r>
          <a:endParaRPr lang="en-US" sz="1200" kern="1200" dirty="0"/>
        </a:p>
      </dsp:txBody>
      <dsp:txXfrm rot="-5400000">
        <a:off x="6406783" y="2679795"/>
        <a:ext cx="865039" cy="994298"/>
      </dsp:txXfrm>
    </dsp:sp>
    <dsp:sp modelId="{82A982D2-DF5D-4AF7-B6D4-F970EA15E27E}">
      <dsp:nvSpPr>
        <dsp:cNvPr id="0" name=""/>
        <dsp:cNvSpPr/>
      </dsp:nvSpPr>
      <dsp:spPr>
        <a:xfrm>
          <a:off x="7505796" y="2743593"/>
          <a:ext cx="1612063" cy="866700"/>
        </a:xfrm>
        <a:prstGeom prst="rect">
          <a:avLst/>
        </a:prstGeom>
        <a:noFill/>
        <a:ln>
          <a:noFill/>
        </a:ln>
        <a:effectLst/>
      </dsp:spPr>
      <dsp:style>
        <a:lnRef idx="0">
          <a:scrgbClr r="0" g="0" b="0"/>
        </a:lnRef>
        <a:fillRef idx="0">
          <a:scrgbClr r="0" g="0" b="0"/>
        </a:fillRef>
        <a:effectRef idx="0">
          <a:scrgbClr r="0" g="0" b="0"/>
        </a:effectRef>
        <a:fontRef idx="minor"/>
      </dsp:style>
    </dsp:sp>
    <dsp:sp modelId="{6DFDE20C-D27B-4302-BD76-A6DE86A9875D}">
      <dsp:nvSpPr>
        <dsp:cNvPr id="0" name=""/>
        <dsp:cNvSpPr/>
      </dsp:nvSpPr>
      <dsp:spPr>
        <a:xfrm rot="5400000">
          <a:off x="4759800" y="2548586"/>
          <a:ext cx="1444500" cy="1256715"/>
        </a:xfrm>
        <a:prstGeom prst="hexagon">
          <a:avLst>
            <a:gd name="adj" fmla="val 2500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5049530" y="2679795"/>
        <a:ext cx="865039" cy="994298"/>
      </dsp:txXfrm>
    </dsp:sp>
    <dsp:sp modelId="{14FBA544-3CA6-43BD-9713-814C0EB8B1D7}">
      <dsp:nvSpPr>
        <dsp:cNvPr id="0" name=""/>
        <dsp:cNvSpPr/>
      </dsp:nvSpPr>
      <dsp:spPr>
        <a:xfrm rot="5400000">
          <a:off x="5435826" y="3774678"/>
          <a:ext cx="1444500" cy="1256715"/>
        </a:xfrm>
        <a:prstGeom prst="hexagon">
          <a:avLst>
            <a:gd name="adj" fmla="val 2500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Feeling like an annoyance to senior staff</a:t>
          </a:r>
          <a:endParaRPr lang="en-US" sz="1200" kern="1200" dirty="0"/>
        </a:p>
      </dsp:txBody>
      <dsp:txXfrm rot="-5400000">
        <a:off x="5725556" y="3905887"/>
        <a:ext cx="865039" cy="994298"/>
      </dsp:txXfrm>
    </dsp:sp>
    <dsp:sp modelId="{D37C5F98-5E25-4DDD-B886-D4D5231FFCD7}">
      <dsp:nvSpPr>
        <dsp:cNvPr id="0" name=""/>
        <dsp:cNvSpPr/>
      </dsp:nvSpPr>
      <dsp:spPr>
        <a:xfrm>
          <a:off x="3917656" y="3969686"/>
          <a:ext cx="1560061" cy="866700"/>
        </a:xfrm>
        <a:prstGeom prst="rect">
          <a:avLst/>
        </a:prstGeom>
        <a:noFill/>
        <a:ln>
          <a:noFill/>
        </a:ln>
        <a:effectLst/>
      </dsp:spPr>
      <dsp:style>
        <a:lnRef idx="0">
          <a:scrgbClr r="0" g="0" b="0"/>
        </a:lnRef>
        <a:fillRef idx="0">
          <a:scrgbClr r="0" g="0" b="0"/>
        </a:fillRef>
        <a:effectRef idx="0">
          <a:scrgbClr r="0" g="0" b="0"/>
        </a:effectRef>
        <a:fontRef idx="minor"/>
      </dsp:style>
    </dsp:sp>
    <dsp:sp modelId="{31F8F42B-442B-49E0-8774-B640B84B4C7B}">
      <dsp:nvSpPr>
        <dsp:cNvPr id="0" name=""/>
        <dsp:cNvSpPr/>
      </dsp:nvSpPr>
      <dsp:spPr>
        <a:xfrm rot="5400000">
          <a:off x="6793079" y="3774678"/>
          <a:ext cx="1444500" cy="1256715"/>
        </a:xfrm>
        <a:prstGeom prst="hexagon">
          <a:avLst>
            <a:gd name="adj" fmla="val 2500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7082809" y="3905887"/>
        <a:ext cx="865039" cy="9942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4A12A-5CC4-4146-B6EA-2E7C038A2D34}">
      <dsp:nvSpPr>
        <dsp:cNvPr id="0" name=""/>
        <dsp:cNvSpPr/>
      </dsp:nvSpPr>
      <dsp:spPr>
        <a:xfrm>
          <a:off x="3424" y="264266"/>
          <a:ext cx="1854048" cy="2595668"/>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549" tIns="330200" rIns="144549" bIns="330200" numCol="1" spcCol="1270" anchor="t" anchorCtr="0">
          <a:noAutofit/>
        </a:bodyPr>
        <a:lstStyle/>
        <a:p>
          <a:pPr marL="0" lvl="0" indent="0" algn="l"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Be a learning opportunity</a:t>
          </a:r>
          <a:endParaRPr lang="en-US" sz="1700" kern="1200" dirty="0">
            <a:latin typeface="Arial" panose="020B0604020202020204" pitchFamily="34" charset="0"/>
            <a:cs typeface="Arial" panose="020B0604020202020204" pitchFamily="34" charset="0"/>
          </a:endParaRPr>
        </a:p>
      </dsp:txBody>
      <dsp:txXfrm>
        <a:off x="3424" y="1250620"/>
        <a:ext cx="1854048" cy="1557401"/>
      </dsp:txXfrm>
    </dsp:sp>
    <dsp:sp modelId="{5DCE8C15-3EA8-4D76-9469-781F72F65EEB}">
      <dsp:nvSpPr>
        <dsp:cNvPr id="0" name=""/>
        <dsp:cNvSpPr/>
      </dsp:nvSpPr>
      <dsp:spPr>
        <a:xfrm>
          <a:off x="541098" y="523833"/>
          <a:ext cx="778700" cy="778700"/>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711" tIns="12700" rIns="60711" bIns="12700" numCol="1" spcCol="1270" anchor="ctr" anchorCtr="0">
          <a:noAutofit/>
        </a:bodyPr>
        <a:lstStyle/>
        <a:p>
          <a:pPr marL="0" lvl="0" indent="0" algn="ctr" defTabSz="1644650">
            <a:lnSpc>
              <a:spcPct val="90000"/>
            </a:lnSpc>
            <a:spcBef>
              <a:spcPct val="0"/>
            </a:spcBef>
            <a:spcAft>
              <a:spcPct val="35000"/>
            </a:spcAft>
            <a:buNone/>
          </a:pPr>
          <a:r>
            <a:rPr lang="en-US" sz="3700" kern="1200" dirty="0"/>
            <a:t>1</a:t>
          </a:r>
        </a:p>
      </dsp:txBody>
      <dsp:txXfrm>
        <a:off x="655136" y="637871"/>
        <a:ext cx="550624" cy="550624"/>
      </dsp:txXfrm>
    </dsp:sp>
    <dsp:sp modelId="{975136B7-D646-451C-9E19-901AD2225A9C}">
      <dsp:nvSpPr>
        <dsp:cNvPr id="0" name=""/>
        <dsp:cNvSpPr/>
      </dsp:nvSpPr>
      <dsp:spPr>
        <a:xfrm>
          <a:off x="3424" y="2859862"/>
          <a:ext cx="1854048" cy="7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AD7CC9-DD38-449E-BCD9-EBE772B5083B}">
      <dsp:nvSpPr>
        <dsp:cNvPr id="0" name=""/>
        <dsp:cNvSpPr/>
      </dsp:nvSpPr>
      <dsp:spPr>
        <a:xfrm>
          <a:off x="2042878" y="264266"/>
          <a:ext cx="1854048" cy="2595668"/>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549" tIns="330200" rIns="144549" bIns="330200" numCol="1" spcCol="1270" anchor="t" anchorCtr="0">
          <a:noAutofit/>
        </a:bodyPr>
        <a:lstStyle/>
        <a:p>
          <a:pPr marL="0" lvl="0" indent="0" algn="l"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Be a reflective opportunity</a:t>
          </a:r>
          <a:endParaRPr lang="en-US" sz="1700" kern="1200" dirty="0">
            <a:latin typeface="Arial" panose="020B0604020202020204" pitchFamily="34" charset="0"/>
            <a:cs typeface="Arial" panose="020B0604020202020204" pitchFamily="34" charset="0"/>
          </a:endParaRPr>
        </a:p>
      </dsp:txBody>
      <dsp:txXfrm>
        <a:off x="2042878" y="1250620"/>
        <a:ext cx="1854048" cy="1557401"/>
      </dsp:txXfrm>
    </dsp:sp>
    <dsp:sp modelId="{90E3A511-4908-4EAE-9219-BB683206C4CD}">
      <dsp:nvSpPr>
        <dsp:cNvPr id="0" name=""/>
        <dsp:cNvSpPr/>
      </dsp:nvSpPr>
      <dsp:spPr>
        <a:xfrm>
          <a:off x="2580552" y="523833"/>
          <a:ext cx="778700" cy="778700"/>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711" tIns="12700" rIns="60711" bIns="12700" numCol="1" spcCol="1270" anchor="ctr" anchorCtr="0">
          <a:noAutofit/>
        </a:bodyPr>
        <a:lstStyle/>
        <a:p>
          <a:pPr marL="0" lvl="0" indent="0" algn="ctr" defTabSz="1644650">
            <a:lnSpc>
              <a:spcPct val="90000"/>
            </a:lnSpc>
            <a:spcBef>
              <a:spcPct val="0"/>
            </a:spcBef>
            <a:spcAft>
              <a:spcPct val="35000"/>
            </a:spcAft>
            <a:buNone/>
          </a:pPr>
          <a:r>
            <a:rPr lang="en-US" sz="3700" kern="1200" dirty="0"/>
            <a:t>2</a:t>
          </a:r>
        </a:p>
      </dsp:txBody>
      <dsp:txXfrm>
        <a:off x="2694590" y="637871"/>
        <a:ext cx="550624" cy="550624"/>
      </dsp:txXfrm>
    </dsp:sp>
    <dsp:sp modelId="{A3CD8AC9-6BAD-48FA-BD8A-8AF548B82C0E}">
      <dsp:nvSpPr>
        <dsp:cNvPr id="0" name=""/>
        <dsp:cNvSpPr/>
      </dsp:nvSpPr>
      <dsp:spPr>
        <a:xfrm>
          <a:off x="2042878" y="2859862"/>
          <a:ext cx="1854048" cy="7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A3DCB8-33C1-4635-A663-35BA93D3E584}">
      <dsp:nvSpPr>
        <dsp:cNvPr id="0" name=""/>
        <dsp:cNvSpPr/>
      </dsp:nvSpPr>
      <dsp:spPr>
        <a:xfrm>
          <a:off x="4082332" y="264266"/>
          <a:ext cx="1854048" cy="2595668"/>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549" tIns="330200" rIns="144549" bIns="330200" numCol="1" spcCol="1270" anchor="t" anchorCtr="0">
          <a:noAutofit/>
        </a:bodyPr>
        <a:lstStyle/>
        <a:p>
          <a:pPr marL="0" lvl="0" indent="0" algn="l"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Keep everyone safe</a:t>
          </a:r>
          <a:endParaRPr lang="en-US" sz="1700" kern="1200" dirty="0">
            <a:latin typeface="Arial" panose="020B0604020202020204" pitchFamily="34" charset="0"/>
            <a:cs typeface="Arial" panose="020B0604020202020204" pitchFamily="34" charset="0"/>
          </a:endParaRPr>
        </a:p>
      </dsp:txBody>
      <dsp:txXfrm>
        <a:off x="4082332" y="1250620"/>
        <a:ext cx="1854048" cy="1557401"/>
      </dsp:txXfrm>
    </dsp:sp>
    <dsp:sp modelId="{00FD4BA0-E40D-4692-B53D-D9500C3E0EDB}">
      <dsp:nvSpPr>
        <dsp:cNvPr id="0" name=""/>
        <dsp:cNvSpPr/>
      </dsp:nvSpPr>
      <dsp:spPr>
        <a:xfrm>
          <a:off x="4620006" y="523833"/>
          <a:ext cx="778700" cy="778700"/>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711" tIns="12700" rIns="60711" bIns="12700" numCol="1" spcCol="1270" anchor="ctr" anchorCtr="0">
          <a:noAutofit/>
        </a:bodyPr>
        <a:lstStyle/>
        <a:p>
          <a:pPr marL="0" lvl="0" indent="0" algn="ctr" defTabSz="1644650">
            <a:lnSpc>
              <a:spcPct val="90000"/>
            </a:lnSpc>
            <a:spcBef>
              <a:spcPct val="0"/>
            </a:spcBef>
            <a:spcAft>
              <a:spcPct val="35000"/>
            </a:spcAft>
            <a:buNone/>
          </a:pPr>
          <a:r>
            <a:rPr lang="en-US" sz="3700" kern="1200" dirty="0"/>
            <a:t>3</a:t>
          </a:r>
        </a:p>
      </dsp:txBody>
      <dsp:txXfrm>
        <a:off x="4734044" y="637871"/>
        <a:ext cx="550624" cy="550624"/>
      </dsp:txXfrm>
    </dsp:sp>
    <dsp:sp modelId="{35CE70E1-FA26-40FA-90E4-F802755CA977}">
      <dsp:nvSpPr>
        <dsp:cNvPr id="0" name=""/>
        <dsp:cNvSpPr/>
      </dsp:nvSpPr>
      <dsp:spPr>
        <a:xfrm>
          <a:off x="4082332" y="2859862"/>
          <a:ext cx="1854048" cy="7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5135-614A-4D47-A798-BB4AD227E7F5}">
      <dsp:nvSpPr>
        <dsp:cNvPr id="0" name=""/>
        <dsp:cNvSpPr/>
      </dsp:nvSpPr>
      <dsp:spPr>
        <a:xfrm>
          <a:off x="6121785" y="264266"/>
          <a:ext cx="1854048" cy="2595668"/>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549" tIns="330200" rIns="144549" bIns="330200" numCol="1" spcCol="1270" anchor="t" anchorCtr="0">
          <a:noAutofit/>
        </a:bodyPr>
        <a:lstStyle/>
        <a:p>
          <a:pPr marL="0" lvl="0" indent="0" algn="l"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Prevent the incident from happening again</a:t>
          </a:r>
          <a:endParaRPr lang="en-US" sz="1700" kern="1200" dirty="0">
            <a:latin typeface="Arial" panose="020B0604020202020204" pitchFamily="34" charset="0"/>
            <a:cs typeface="Arial" panose="020B0604020202020204" pitchFamily="34" charset="0"/>
          </a:endParaRPr>
        </a:p>
      </dsp:txBody>
      <dsp:txXfrm>
        <a:off x="6121785" y="1250620"/>
        <a:ext cx="1854048" cy="1557401"/>
      </dsp:txXfrm>
    </dsp:sp>
    <dsp:sp modelId="{CC84121A-903B-49CF-AE73-7977ECF0BD65}">
      <dsp:nvSpPr>
        <dsp:cNvPr id="0" name=""/>
        <dsp:cNvSpPr/>
      </dsp:nvSpPr>
      <dsp:spPr>
        <a:xfrm>
          <a:off x="6659460" y="523833"/>
          <a:ext cx="778700" cy="778700"/>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711" tIns="12700" rIns="60711" bIns="12700" numCol="1" spcCol="1270" anchor="ctr" anchorCtr="0">
          <a:noAutofit/>
        </a:bodyPr>
        <a:lstStyle/>
        <a:p>
          <a:pPr marL="0" lvl="0" indent="0" algn="ctr" defTabSz="1644650">
            <a:lnSpc>
              <a:spcPct val="90000"/>
            </a:lnSpc>
            <a:spcBef>
              <a:spcPct val="0"/>
            </a:spcBef>
            <a:spcAft>
              <a:spcPct val="35000"/>
            </a:spcAft>
            <a:buNone/>
          </a:pPr>
          <a:r>
            <a:rPr lang="en-US" sz="3700" kern="1200" dirty="0"/>
            <a:t>4</a:t>
          </a:r>
        </a:p>
      </dsp:txBody>
      <dsp:txXfrm>
        <a:off x="6773498" y="637871"/>
        <a:ext cx="550624" cy="550624"/>
      </dsp:txXfrm>
    </dsp:sp>
    <dsp:sp modelId="{87ABEC9D-17C2-49D4-BC22-1148ADA7A22A}">
      <dsp:nvSpPr>
        <dsp:cNvPr id="0" name=""/>
        <dsp:cNvSpPr/>
      </dsp:nvSpPr>
      <dsp:spPr>
        <a:xfrm>
          <a:off x="6121785" y="2859862"/>
          <a:ext cx="1854048" cy="7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6F08FD-5C30-4683-9347-61893DCF7A18}">
      <dsp:nvSpPr>
        <dsp:cNvPr id="0" name=""/>
        <dsp:cNvSpPr/>
      </dsp:nvSpPr>
      <dsp:spPr>
        <a:xfrm>
          <a:off x="8161239" y="264266"/>
          <a:ext cx="1854048" cy="2595668"/>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549" tIns="330200" rIns="144549" bIns="330200" numCol="1" spcCol="1270" anchor="t" anchorCtr="0">
          <a:noAutofit/>
        </a:bodyPr>
        <a:lstStyle/>
        <a:p>
          <a:pPr marL="0" lvl="0" indent="0" algn="l"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Highlight training needs</a:t>
          </a:r>
          <a:endParaRPr lang="en-US" sz="1700" kern="1200" dirty="0">
            <a:latin typeface="Arial" panose="020B0604020202020204" pitchFamily="34" charset="0"/>
            <a:cs typeface="Arial" panose="020B0604020202020204" pitchFamily="34" charset="0"/>
          </a:endParaRPr>
        </a:p>
      </dsp:txBody>
      <dsp:txXfrm>
        <a:off x="8161239" y="1250620"/>
        <a:ext cx="1854048" cy="1557401"/>
      </dsp:txXfrm>
    </dsp:sp>
    <dsp:sp modelId="{09E48147-ABA1-4190-88EB-D2217C2BCA8D}">
      <dsp:nvSpPr>
        <dsp:cNvPr id="0" name=""/>
        <dsp:cNvSpPr/>
      </dsp:nvSpPr>
      <dsp:spPr>
        <a:xfrm>
          <a:off x="8698913" y="523833"/>
          <a:ext cx="778700" cy="778700"/>
        </a:xfrm>
        <a:prstGeom prst="ellips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711" tIns="12700" rIns="60711" bIns="12700" numCol="1" spcCol="1270" anchor="ctr" anchorCtr="0">
          <a:noAutofit/>
        </a:bodyPr>
        <a:lstStyle/>
        <a:p>
          <a:pPr marL="0" lvl="0" indent="0" algn="ctr" defTabSz="1644650">
            <a:lnSpc>
              <a:spcPct val="90000"/>
            </a:lnSpc>
            <a:spcBef>
              <a:spcPct val="0"/>
            </a:spcBef>
            <a:spcAft>
              <a:spcPct val="35000"/>
            </a:spcAft>
            <a:buNone/>
          </a:pPr>
          <a:r>
            <a:rPr lang="en-US" sz="3700" kern="1200" dirty="0"/>
            <a:t>5</a:t>
          </a:r>
        </a:p>
      </dsp:txBody>
      <dsp:txXfrm>
        <a:off x="8812951" y="637871"/>
        <a:ext cx="550624" cy="550624"/>
      </dsp:txXfrm>
    </dsp:sp>
    <dsp:sp modelId="{8E18908C-E62F-43F2-9DD4-8026C68DCD51}">
      <dsp:nvSpPr>
        <dsp:cNvPr id="0" name=""/>
        <dsp:cNvSpPr/>
      </dsp:nvSpPr>
      <dsp:spPr>
        <a:xfrm>
          <a:off x="8161239" y="2859862"/>
          <a:ext cx="1854048" cy="72"/>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64F84-A3E7-4C29-ABC9-D93C7E3F7D26}">
      <dsp:nvSpPr>
        <dsp:cNvPr id="0" name=""/>
        <dsp:cNvSpPr/>
      </dsp:nvSpPr>
      <dsp:spPr>
        <a:xfrm>
          <a:off x="0" y="0"/>
          <a:ext cx="7728667" cy="79788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567356-E9A2-47F4-8094-4A6C319C2660}">
      <dsp:nvSpPr>
        <dsp:cNvPr id="0" name=""/>
        <dsp:cNvSpPr/>
      </dsp:nvSpPr>
      <dsp:spPr>
        <a:xfrm>
          <a:off x="241361" y="184667"/>
          <a:ext cx="439268" cy="4388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9203F1-7E55-4794-8379-5D400EC7AA24}">
      <dsp:nvSpPr>
        <dsp:cNvPr id="0" name=""/>
        <dsp:cNvSpPr/>
      </dsp:nvSpPr>
      <dsp:spPr>
        <a:xfrm>
          <a:off x="921991" y="5142"/>
          <a:ext cx="6765022" cy="87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60" tIns="92360" rIns="92360" bIns="92360" numCol="1" spcCol="1270" anchor="ctr" anchorCtr="0">
          <a:noAutofit/>
        </a:bodyPr>
        <a:lstStyle/>
        <a:p>
          <a:pPr marL="0" lvl="0" indent="0" algn="l" defTabSz="800100">
            <a:lnSpc>
              <a:spcPct val="100000"/>
            </a:lnSpc>
            <a:spcBef>
              <a:spcPct val="0"/>
            </a:spcBef>
            <a:spcAft>
              <a:spcPct val="35000"/>
            </a:spcAft>
            <a:buNone/>
          </a:pPr>
          <a:r>
            <a:rPr lang="en-GB" sz="1800" kern="1200" dirty="0"/>
            <a:t>Explain to the service user or their carers what has happened, including apologising .</a:t>
          </a:r>
          <a:endParaRPr lang="en-US" sz="1800" kern="1200" dirty="0"/>
        </a:p>
      </dsp:txBody>
      <dsp:txXfrm>
        <a:off x="921991" y="5142"/>
        <a:ext cx="6765022" cy="872691"/>
      </dsp:txXfrm>
    </dsp:sp>
    <dsp:sp modelId="{E8999089-47D7-4FB3-9618-771F818B433E}">
      <dsp:nvSpPr>
        <dsp:cNvPr id="0" name=""/>
        <dsp:cNvSpPr/>
      </dsp:nvSpPr>
      <dsp:spPr>
        <a:xfrm>
          <a:off x="0" y="1096007"/>
          <a:ext cx="7728667" cy="79788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CDAC05-9BD2-40DC-B521-562BB442A137}">
      <dsp:nvSpPr>
        <dsp:cNvPr id="0" name=""/>
        <dsp:cNvSpPr/>
      </dsp:nvSpPr>
      <dsp:spPr>
        <a:xfrm>
          <a:off x="241361" y="1275532"/>
          <a:ext cx="439268" cy="43883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628361B-E159-4B6E-A39B-FD9DF26FACE7}">
      <dsp:nvSpPr>
        <dsp:cNvPr id="0" name=""/>
        <dsp:cNvSpPr/>
      </dsp:nvSpPr>
      <dsp:spPr>
        <a:xfrm>
          <a:off x="921991" y="1096007"/>
          <a:ext cx="6765022" cy="87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60" tIns="92360" rIns="92360" bIns="92360" numCol="1" spcCol="1270" anchor="ctr" anchorCtr="0">
          <a:noAutofit/>
        </a:bodyPr>
        <a:lstStyle/>
        <a:p>
          <a:pPr marL="0" lvl="0" indent="0" algn="l" defTabSz="800100">
            <a:lnSpc>
              <a:spcPct val="100000"/>
            </a:lnSpc>
            <a:spcBef>
              <a:spcPct val="0"/>
            </a:spcBef>
            <a:spcAft>
              <a:spcPct val="35000"/>
            </a:spcAft>
            <a:buNone/>
          </a:pPr>
          <a:r>
            <a:rPr lang="en-GB" sz="1800" kern="1200" dirty="0"/>
            <a:t>Taking any action to rectify the mistake if this is possible</a:t>
          </a:r>
          <a:r>
            <a:rPr lang="en-GB" sz="1900" kern="1200" dirty="0"/>
            <a:t>.</a:t>
          </a:r>
          <a:endParaRPr lang="en-US" sz="1900" kern="1200" dirty="0"/>
        </a:p>
      </dsp:txBody>
      <dsp:txXfrm>
        <a:off x="921991" y="1096007"/>
        <a:ext cx="6765022" cy="872691"/>
      </dsp:txXfrm>
    </dsp:sp>
    <dsp:sp modelId="{04231D3C-9604-4CAA-91AB-11649358E737}">
      <dsp:nvSpPr>
        <dsp:cNvPr id="0" name=""/>
        <dsp:cNvSpPr/>
      </dsp:nvSpPr>
      <dsp:spPr>
        <a:xfrm>
          <a:off x="0" y="2186871"/>
          <a:ext cx="7728667" cy="79788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D958FF-B45F-4510-8EED-BB05FB936BAC}">
      <dsp:nvSpPr>
        <dsp:cNvPr id="0" name=""/>
        <dsp:cNvSpPr/>
      </dsp:nvSpPr>
      <dsp:spPr>
        <a:xfrm>
          <a:off x="241361" y="2366396"/>
          <a:ext cx="439268" cy="43883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582011F-1EAE-4932-A6C3-1451ABCF2EA1}">
      <dsp:nvSpPr>
        <dsp:cNvPr id="0" name=""/>
        <dsp:cNvSpPr/>
      </dsp:nvSpPr>
      <dsp:spPr>
        <a:xfrm>
          <a:off x="921991" y="2186871"/>
          <a:ext cx="6765022" cy="87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60" tIns="92360" rIns="92360" bIns="92360" numCol="1" spcCol="1270" anchor="ctr" anchorCtr="0">
          <a:noAutofit/>
        </a:bodyPr>
        <a:lstStyle/>
        <a:p>
          <a:pPr marL="0" lvl="0" indent="0" algn="l" defTabSz="711200">
            <a:lnSpc>
              <a:spcPct val="100000"/>
            </a:lnSpc>
            <a:spcBef>
              <a:spcPct val="0"/>
            </a:spcBef>
            <a:spcAft>
              <a:spcPct val="35000"/>
            </a:spcAft>
            <a:buNone/>
          </a:pPr>
          <a:r>
            <a:rPr lang="en-GB" sz="1600" kern="1200" dirty="0"/>
            <a:t>Find out what your employer or placement departmental policies state- are there specific steps to take and people to contact. Is there a specific reporting system that you can document what has happened?</a:t>
          </a:r>
          <a:endParaRPr lang="en-US" sz="1600" kern="1200" dirty="0"/>
        </a:p>
      </dsp:txBody>
      <dsp:txXfrm>
        <a:off x="921991" y="2186871"/>
        <a:ext cx="6765022" cy="872691"/>
      </dsp:txXfrm>
    </dsp:sp>
    <dsp:sp modelId="{C41551D2-629C-4572-BEE0-54424ABE6DE4}">
      <dsp:nvSpPr>
        <dsp:cNvPr id="0" name=""/>
        <dsp:cNvSpPr/>
      </dsp:nvSpPr>
      <dsp:spPr>
        <a:xfrm>
          <a:off x="0" y="3277736"/>
          <a:ext cx="7728667" cy="79788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AA59FB-1DF1-47EC-87FD-F5CAC24BF5B4}">
      <dsp:nvSpPr>
        <dsp:cNvPr id="0" name=""/>
        <dsp:cNvSpPr/>
      </dsp:nvSpPr>
      <dsp:spPr>
        <a:xfrm>
          <a:off x="241361" y="3457261"/>
          <a:ext cx="439268" cy="4388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36A60A-387C-4231-AA4C-23A275A162F2}">
      <dsp:nvSpPr>
        <dsp:cNvPr id="0" name=""/>
        <dsp:cNvSpPr/>
      </dsp:nvSpPr>
      <dsp:spPr>
        <a:xfrm>
          <a:off x="921991" y="3277736"/>
          <a:ext cx="6765022" cy="87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60" tIns="92360" rIns="92360" bIns="92360" numCol="1" spcCol="1270" anchor="ctr" anchorCtr="0">
          <a:noAutofit/>
        </a:bodyPr>
        <a:lstStyle/>
        <a:p>
          <a:pPr marL="0" lvl="0" indent="0" algn="l" defTabSz="800100">
            <a:lnSpc>
              <a:spcPct val="100000"/>
            </a:lnSpc>
            <a:spcBef>
              <a:spcPct val="0"/>
            </a:spcBef>
            <a:spcAft>
              <a:spcPct val="35000"/>
            </a:spcAft>
            <a:buNone/>
          </a:pPr>
          <a:r>
            <a:rPr lang="en-GB" sz="1800" kern="1200" dirty="0"/>
            <a:t>Speak to your manager, not only to make them aware but also for advice and guidance.</a:t>
          </a:r>
          <a:endParaRPr lang="en-US" sz="1800" kern="1200" dirty="0"/>
        </a:p>
      </dsp:txBody>
      <dsp:txXfrm>
        <a:off x="921991" y="3277736"/>
        <a:ext cx="6765022" cy="872691"/>
      </dsp:txXfrm>
    </dsp:sp>
    <dsp:sp modelId="{F4DC9F42-FBAF-4D00-A376-294C1FE26CA3}">
      <dsp:nvSpPr>
        <dsp:cNvPr id="0" name=""/>
        <dsp:cNvSpPr/>
      </dsp:nvSpPr>
      <dsp:spPr>
        <a:xfrm>
          <a:off x="0" y="4368601"/>
          <a:ext cx="7728667" cy="79788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21961E-BDC0-49AA-B057-14A45AEE562F}">
      <dsp:nvSpPr>
        <dsp:cNvPr id="0" name=""/>
        <dsp:cNvSpPr/>
      </dsp:nvSpPr>
      <dsp:spPr>
        <a:xfrm>
          <a:off x="241361" y="4548126"/>
          <a:ext cx="439268" cy="438839"/>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D88E78-1502-43A1-8740-00CDF9250D34}">
      <dsp:nvSpPr>
        <dsp:cNvPr id="0" name=""/>
        <dsp:cNvSpPr/>
      </dsp:nvSpPr>
      <dsp:spPr>
        <a:xfrm>
          <a:off x="921991" y="4368601"/>
          <a:ext cx="6765022" cy="87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60" tIns="92360" rIns="92360" bIns="92360" numCol="1" spcCol="1270" anchor="ctr" anchorCtr="0">
          <a:noAutofit/>
        </a:bodyPr>
        <a:lstStyle/>
        <a:p>
          <a:pPr marL="0" lvl="0" indent="0" algn="l" defTabSz="800100">
            <a:lnSpc>
              <a:spcPct val="100000"/>
            </a:lnSpc>
            <a:spcBef>
              <a:spcPct val="0"/>
            </a:spcBef>
            <a:spcAft>
              <a:spcPct val="35000"/>
            </a:spcAft>
            <a:buNone/>
          </a:pPr>
          <a:r>
            <a:rPr lang="en-GB" sz="1800" kern="1200" dirty="0"/>
            <a:t>Seek advice from regulators. </a:t>
          </a:r>
          <a:endParaRPr lang="en-US" sz="1800" kern="1200" dirty="0"/>
        </a:p>
      </dsp:txBody>
      <dsp:txXfrm>
        <a:off x="921991" y="4368601"/>
        <a:ext cx="6765022" cy="872691"/>
      </dsp:txXfrm>
    </dsp:sp>
    <dsp:sp modelId="{526E4CAF-DAF4-4A10-9FFD-69F692A28D7C}">
      <dsp:nvSpPr>
        <dsp:cNvPr id="0" name=""/>
        <dsp:cNvSpPr/>
      </dsp:nvSpPr>
      <dsp:spPr>
        <a:xfrm>
          <a:off x="0" y="5459465"/>
          <a:ext cx="7728667" cy="79788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63AD8-8145-44ED-B8E4-498802C80E94}">
      <dsp:nvSpPr>
        <dsp:cNvPr id="0" name=""/>
        <dsp:cNvSpPr/>
      </dsp:nvSpPr>
      <dsp:spPr>
        <a:xfrm>
          <a:off x="241361" y="5638990"/>
          <a:ext cx="439268" cy="43883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F677E7-2D31-468E-9C63-94F610CE3220}">
      <dsp:nvSpPr>
        <dsp:cNvPr id="0" name=""/>
        <dsp:cNvSpPr/>
      </dsp:nvSpPr>
      <dsp:spPr>
        <a:xfrm>
          <a:off x="921991" y="5459465"/>
          <a:ext cx="6765022" cy="87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60" tIns="92360" rIns="92360" bIns="92360" numCol="1" spcCol="1270" anchor="ctr" anchorCtr="0">
          <a:noAutofit/>
        </a:bodyPr>
        <a:lstStyle/>
        <a:p>
          <a:pPr marL="0" lvl="0" indent="0" algn="l" defTabSz="800100">
            <a:lnSpc>
              <a:spcPct val="100000"/>
            </a:lnSpc>
            <a:spcBef>
              <a:spcPct val="0"/>
            </a:spcBef>
            <a:spcAft>
              <a:spcPct val="35000"/>
            </a:spcAft>
            <a:buNone/>
          </a:pPr>
          <a:r>
            <a:rPr lang="en-US" sz="1800" kern="1200" dirty="0"/>
            <a:t>Comply with any action that is taken to investigate what has gone wrong</a:t>
          </a:r>
          <a:r>
            <a:rPr lang="en-US" sz="1400" kern="1200" dirty="0"/>
            <a:t>.</a:t>
          </a:r>
        </a:p>
      </dsp:txBody>
      <dsp:txXfrm>
        <a:off x="921991" y="5459465"/>
        <a:ext cx="6765022" cy="8726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D767B-8C6C-49D1-ACBD-02034188B46B}">
      <dsp:nvSpPr>
        <dsp:cNvPr id="0" name=""/>
        <dsp:cNvSpPr/>
      </dsp:nvSpPr>
      <dsp:spPr>
        <a:xfrm>
          <a:off x="126999" y="222254"/>
          <a:ext cx="1281006" cy="11654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DFC3DFA-DEA7-4963-800F-AF073E83A3B7}">
      <dsp:nvSpPr>
        <dsp:cNvPr id="0" name=""/>
        <dsp:cNvSpPr/>
      </dsp:nvSpPr>
      <dsp:spPr>
        <a:xfrm>
          <a:off x="0" y="1452565"/>
          <a:ext cx="2362212" cy="3341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Things can go wrong for any of us- we are only human! It’s how you respond that matters.</a:t>
          </a:r>
          <a:endParaRPr lang="en-US" sz="2000" kern="1200" dirty="0">
            <a:latin typeface="Arial" panose="020B0604020202020204" pitchFamily="34" charset="0"/>
            <a:cs typeface="Arial" panose="020B0604020202020204" pitchFamily="34" charset="0"/>
          </a:endParaRPr>
        </a:p>
      </dsp:txBody>
      <dsp:txXfrm>
        <a:off x="0" y="1452565"/>
        <a:ext cx="2362212" cy="3341700"/>
      </dsp:txXfrm>
    </dsp:sp>
    <dsp:sp modelId="{91FA8BFC-E3A8-4481-9821-A9382902A716}">
      <dsp:nvSpPr>
        <dsp:cNvPr id="0" name=""/>
        <dsp:cNvSpPr/>
      </dsp:nvSpPr>
      <dsp:spPr>
        <a:xfrm>
          <a:off x="4061159" y="2573156"/>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871B522-8282-4C2D-85E8-5D24AFF1CA5A}">
      <dsp:nvSpPr>
        <dsp:cNvPr id="0" name=""/>
        <dsp:cNvSpPr/>
      </dsp:nvSpPr>
      <dsp:spPr>
        <a:xfrm>
          <a:off x="2955092" y="3659087"/>
          <a:ext cx="3273336" cy="1534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Don’t be scared to report when something has gone wrong- by being brave and speaking up you can learn, reflect and evoke change</a:t>
          </a:r>
          <a:r>
            <a:rPr lang="en-GB" sz="2000" kern="1200" dirty="0"/>
            <a:t>.</a:t>
          </a:r>
          <a:endParaRPr lang="en-US" sz="2000" kern="1200" dirty="0"/>
        </a:p>
      </dsp:txBody>
      <dsp:txXfrm>
        <a:off x="2955092" y="3659087"/>
        <a:ext cx="3273336" cy="1534093"/>
      </dsp:txXfrm>
    </dsp:sp>
    <dsp:sp modelId="{5F8FC8C6-C05B-4241-9CCC-283D340536A8}">
      <dsp:nvSpPr>
        <dsp:cNvPr id="0" name=""/>
        <dsp:cNvSpPr/>
      </dsp:nvSpPr>
      <dsp:spPr>
        <a:xfrm>
          <a:off x="8278289" y="387346"/>
          <a:ext cx="810000" cy="8100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470AA17-3478-48AD-A0F9-B1CA180AE6BC}">
      <dsp:nvSpPr>
        <dsp:cNvPr id="0" name=""/>
        <dsp:cNvSpPr/>
      </dsp:nvSpPr>
      <dsp:spPr>
        <a:xfrm>
          <a:off x="6622556" y="1442871"/>
          <a:ext cx="3943674" cy="2222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Regulatory bodies aren’t there to scare you- they provide standards, information on training opportunities and advice which will support you right through from being a student into your career and more.</a:t>
          </a:r>
          <a:endParaRPr lang="en-US" sz="2000" kern="1200" dirty="0">
            <a:latin typeface="Arial" panose="020B0604020202020204" pitchFamily="34" charset="0"/>
            <a:cs typeface="Arial" panose="020B0604020202020204" pitchFamily="34" charset="0"/>
          </a:endParaRPr>
        </a:p>
      </dsp:txBody>
      <dsp:txXfrm>
        <a:off x="6622556" y="1442871"/>
        <a:ext cx="3943674" cy="22228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AE636-0314-4547-B5C3-FA02D5075B11}" type="datetimeFigureOut">
              <a:rPr lang="en-GB" smtClean="0"/>
              <a:t>30/08/2022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F02DC-5BDD-4534-9182-944DDF56E5C7}" type="slidenum">
              <a:rPr lang="en-GB" smtClean="0"/>
              <a:t>‹#›</a:t>
            </a:fld>
            <a:endParaRPr lang="en-GB" dirty="0"/>
          </a:p>
        </p:txBody>
      </p:sp>
    </p:spTree>
    <p:extLst>
      <p:ext uri="{BB962C8B-B14F-4D97-AF65-F5344CB8AC3E}">
        <p14:creationId xmlns:p14="http://schemas.microsoft.com/office/powerpoint/2010/main" val="339368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9F02DC-5BDD-4534-9182-944DDF56E5C7}" type="slidenum">
              <a:rPr lang="en-GB" smtClean="0"/>
              <a:t>1</a:t>
            </a:fld>
            <a:endParaRPr lang="en-GB" dirty="0"/>
          </a:p>
        </p:txBody>
      </p:sp>
    </p:spTree>
    <p:extLst>
      <p:ext uri="{BB962C8B-B14F-4D97-AF65-F5344CB8AC3E}">
        <p14:creationId xmlns:p14="http://schemas.microsoft.com/office/powerpoint/2010/main" val="2557834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two types of duty of candour- statutory and professional.</a:t>
            </a:r>
          </a:p>
          <a:p>
            <a:r>
              <a:rPr lang="en-GB" dirty="0"/>
              <a:t>Statutory duty of candour refers to an organisational aspect of duty of candour and affects any organisation that is registered with the CQC. The organisation must support in their roles around duty of candour and ensure that any incidents or things that have gone wrong, are reported and dealt with in the correct way.</a:t>
            </a:r>
          </a:p>
          <a:p>
            <a:endParaRPr lang="en-GB" dirty="0"/>
          </a:p>
          <a:p>
            <a:r>
              <a:rPr lang="en-GB" dirty="0"/>
              <a:t>Professional duty of candour is a more personal duty aimed specifically at health and care workers and their own responsibility as an individual to follow duty of candour and the processes that make up duty of candour, such as any investigations that take place. Workers must be open and honest with the service users involved but also with those that they work with such as colleagues and regulators (such as the HCPC). </a:t>
            </a:r>
          </a:p>
          <a:p>
            <a:endParaRPr lang="en-GB" dirty="0"/>
          </a:p>
          <a:p>
            <a:r>
              <a:rPr lang="en-GB" dirty="0"/>
              <a:t>If something has happened that could impact a service user negatively, then duty of candour should be implemented. </a:t>
            </a:r>
          </a:p>
        </p:txBody>
      </p:sp>
      <p:sp>
        <p:nvSpPr>
          <p:cNvPr id="4" name="Slide Number Placeholder 3"/>
          <p:cNvSpPr>
            <a:spLocks noGrp="1"/>
          </p:cNvSpPr>
          <p:nvPr>
            <p:ph type="sldNum" sz="quarter" idx="5"/>
          </p:nvPr>
        </p:nvSpPr>
        <p:spPr/>
        <p:txBody>
          <a:bodyPr/>
          <a:lstStyle/>
          <a:p>
            <a:fld id="{9F9F02DC-5BDD-4534-9182-944DDF56E5C7}" type="slidenum">
              <a:rPr lang="en-GB" smtClean="0"/>
              <a:t>10</a:t>
            </a:fld>
            <a:endParaRPr lang="en-GB" dirty="0"/>
          </a:p>
        </p:txBody>
      </p:sp>
    </p:spTree>
    <p:extLst>
      <p:ext uri="{BB962C8B-B14F-4D97-AF65-F5344CB8AC3E}">
        <p14:creationId xmlns:p14="http://schemas.microsoft.com/office/powerpoint/2010/main" val="2083404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see that the HCPC standards of conduct, performance and ethics that were mentioned previously link directly with Duty of Candour in that they are based around being transparent with service users. Standard 8 includes informing the service user and carers (if appropriate), apologising, putting things right where you are able to and giving a full explanation. Standard 8 also discusses supporting the service users with rights to complain. The HCPC website has a dedicated section on their website for service users that wish to make a complaint about a professional. They also have guidance for those wishing to self refer and when it would be appropriate to do so.</a:t>
            </a:r>
          </a:p>
          <a:p>
            <a:endParaRPr lang="en-GB" dirty="0"/>
          </a:p>
          <a:p>
            <a:r>
              <a:rPr lang="en-GB" dirty="0"/>
              <a:t>Standard 9 of the HCPC standards of conduct, performance and ethics is to be honest and trustworthy. The service users that are in the care of health and care workers put their trust into these workers and this should be respected in return. If something has gone wrong then a service user will be more likely to continue to trust a service that has been fully open and honest with them in turn.</a:t>
            </a:r>
          </a:p>
          <a:p>
            <a:endParaRPr lang="en-GB" dirty="0"/>
          </a:p>
          <a:p>
            <a:r>
              <a:rPr lang="en-GB" dirty="0"/>
              <a:t>Standard 9 also touches on the guidance of being compliant with any investigations that come from any incidents, as per the professional duty of candour. </a:t>
            </a:r>
          </a:p>
          <a:p>
            <a:endParaRPr lang="en-GB" dirty="0"/>
          </a:p>
          <a:p>
            <a:r>
              <a:rPr lang="en-GB" dirty="0"/>
              <a:t>Student healthcare workers are also expected to follow these standards, however, there is a separate document available on the HCPC website for students.</a:t>
            </a:r>
          </a:p>
          <a:p>
            <a:endParaRPr lang="en-GB" dirty="0"/>
          </a:p>
          <a:p>
            <a:endParaRPr lang="en-GB" dirty="0"/>
          </a:p>
        </p:txBody>
      </p:sp>
      <p:sp>
        <p:nvSpPr>
          <p:cNvPr id="4" name="Slide Number Placeholder 3"/>
          <p:cNvSpPr>
            <a:spLocks noGrp="1"/>
          </p:cNvSpPr>
          <p:nvPr>
            <p:ph type="sldNum" sz="quarter" idx="5"/>
          </p:nvPr>
        </p:nvSpPr>
        <p:spPr/>
        <p:txBody>
          <a:bodyPr/>
          <a:lstStyle/>
          <a:p>
            <a:fld id="{9F9F02DC-5BDD-4534-9182-944DDF56E5C7}" type="slidenum">
              <a:rPr lang="en-GB" smtClean="0"/>
              <a:t>11</a:t>
            </a:fld>
            <a:endParaRPr lang="en-GB" dirty="0"/>
          </a:p>
        </p:txBody>
      </p:sp>
    </p:spTree>
    <p:extLst>
      <p:ext uri="{BB962C8B-B14F-4D97-AF65-F5344CB8AC3E}">
        <p14:creationId xmlns:p14="http://schemas.microsoft.com/office/powerpoint/2010/main" val="141217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Going to back to the question a few slides previous, who should be made aware when things go wrong?</a:t>
            </a:r>
          </a:p>
          <a:p>
            <a:r>
              <a:rPr lang="en-GB" dirty="0"/>
              <a:t>Speaking to your colleagues is another part that makes up being open and honest. It can mean that you get any guidance that you may need, both professionally and personally- it can be scary when something has gone wrong. Your management can ensure that things are put in place to prevent the incident from happening again.</a:t>
            </a:r>
          </a:p>
          <a:p>
            <a:r>
              <a:rPr lang="en-GB" dirty="0"/>
              <a:t>Student healthcare workers should also make sure that they inform their education providers, who again can offer support and guidance and also liaise with your placement site.</a:t>
            </a:r>
          </a:p>
        </p:txBody>
      </p:sp>
      <p:sp>
        <p:nvSpPr>
          <p:cNvPr id="4" name="Slide Number Placeholder 3"/>
          <p:cNvSpPr>
            <a:spLocks noGrp="1"/>
          </p:cNvSpPr>
          <p:nvPr>
            <p:ph type="sldNum" sz="quarter" idx="5"/>
          </p:nvPr>
        </p:nvSpPr>
        <p:spPr/>
        <p:txBody>
          <a:bodyPr/>
          <a:lstStyle/>
          <a:p>
            <a:fld id="{9F9F02DC-5BDD-4534-9182-944DDF56E5C7}" type="slidenum">
              <a:rPr lang="en-GB" smtClean="0"/>
              <a:t>12</a:t>
            </a:fld>
            <a:endParaRPr lang="en-GB" dirty="0"/>
          </a:p>
        </p:txBody>
      </p:sp>
    </p:spTree>
    <p:extLst>
      <p:ext uri="{BB962C8B-B14F-4D97-AF65-F5344CB8AC3E}">
        <p14:creationId xmlns:p14="http://schemas.microsoft.com/office/powerpoint/2010/main" val="3483268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 have discussed in relation to both duty of candour and HCPC standards, the service user involved must be made aware as park of being transparent. They have the right to be made aware of any harm or potential future harm from the incident that has arisen. NHS resolution has a document available that is based around saying sorry and within this it advises </a:t>
            </a:r>
            <a:r>
              <a:rPr lang="en-GB" dirty="0">
                <a:latin typeface="Arial" panose="020B0604020202020204" pitchFamily="34" charset="0"/>
                <a:cs typeface="Arial" panose="020B0604020202020204" pitchFamily="34" charset="0"/>
              </a:rPr>
              <a:t>that they have the right to an open and transparent relationship with the organisation providing their care. For some service users it will be more appropriate for a family member or carer to be made aware of the incident, especially if the service user is unable to understand the implications that you are explaining to them.</a:t>
            </a:r>
            <a:endParaRPr lang="en-GB" dirty="0"/>
          </a:p>
        </p:txBody>
      </p:sp>
      <p:sp>
        <p:nvSpPr>
          <p:cNvPr id="4" name="Slide Number Placeholder 3"/>
          <p:cNvSpPr>
            <a:spLocks noGrp="1"/>
          </p:cNvSpPr>
          <p:nvPr>
            <p:ph type="sldNum" sz="quarter" idx="5"/>
          </p:nvPr>
        </p:nvSpPr>
        <p:spPr/>
        <p:txBody>
          <a:bodyPr/>
          <a:lstStyle/>
          <a:p>
            <a:fld id="{9F9F02DC-5BDD-4534-9182-944DDF56E5C7}" type="slidenum">
              <a:rPr lang="en-GB" smtClean="0"/>
              <a:t>13</a:t>
            </a:fld>
            <a:endParaRPr lang="en-GB" dirty="0"/>
          </a:p>
        </p:txBody>
      </p:sp>
    </p:spTree>
    <p:extLst>
      <p:ext uri="{BB962C8B-B14F-4D97-AF65-F5344CB8AC3E}">
        <p14:creationId xmlns:p14="http://schemas.microsoft.com/office/powerpoint/2010/main" val="2877399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you think are some of the challenges that may affect someone who has to report when something has gone wrong for them; or may discourage someone from fulfilling their duty of candour?</a:t>
            </a:r>
          </a:p>
        </p:txBody>
      </p:sp>
      <p:sp>
        <p:nvSpPr>
          <p:cNvPr id="4" name="Slide Number Placeholder 3"/>
          <p:cNvSpPr>
            <a:spLocks noGrp="1"/>
          </p:cNvSpPr>
          <p:nvPr>
            <p:ph type="sldNum" sz="quarter" idx="5"/>
          </p:nvPr>
        </p:nvSpPr>
        <p:spPr/>
        <p:txBody>
          <a:bodyPr/>
          <a:lstStyle/>
          <a:p>
            <a:fld id="{9F9F02DC-5BDD-4534-9182-944DDF56E5C7}" type="slidenum">
              <a:rPr lang="en-GB" smtClean="0"/>
              <a:t>14</a:t>
            </a:fld>
            <a:endParaRPr lang="en-GB" dirty="0"/>
          </a:p>
        </p:txBody>
      </p:sp>
    </p:spTree>
    <p:extLst>
      <p:ext uri="{BB962C8B-B14F-4D97-AF65-F5344CB8AC3E}">
        <p14:creationId xmlns:p14="http://schemas.microsoft.com/office/powerpoint/2010/main" val="3210791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Fear of litigation and regulators- being scared is probably quite a common reason for someone not wanting to report when something has gone wrong. Fear of losing your career or disciplinary on your record, however, it’s not always a black and white case, but several shades of grey in between. Being referred to a regulator may be misconceived as being a really serious and potentially bad thing, however, they can offer a lot of advice and guidance.</a:t>
            </a:r>
          </a:p>
          <a:p>
            <a:r>
              <a:rPr lang="en-GB" dirty="0"/>
              <a:t>Blame culture- a fear of being blamed or being brought into a situation that will get you into trouble if you speak up- it is part of duty of candour for healthcare workers to support each other in being open and honest. The perception of a blame culture may be no more than a perception.</a:t>
            </a:r>
          </a:p>
          <a:p>
            <a:r>
              <a:rPr lang="en-GB" dirty="0"/>
              <a:t>Criticism or judgement- when you work hard at your job or placement, it can be disheartening to receive criticism. When something goes wrong, it can be a misconception that you will receive negative criticism or judgment about your performance: if something has gone wrong for you, you will be seen as incompetent- instead it can be a learning opportunity for everyone and may change the ways in which things work or identify gaps in departmental training.</a:t>
            </a:r>
          </a:p>
          <a:p>
            <a:r>
              <a:rPr lang="en-GB" dirty="0"/>
              <a:t>Feeling like an annoyance- we all know how busy senior staff can be and how little time it may seem that they have; if something has gone wrong and it needs to be looked into further it may feel that you are taking up even more of their time, giving them extra work to do. </a:t>
            </a:r>
          </a:p>
        </p:txBody>
      </p:sp>
      <p:sp>
        <p:nvSpPr>
          <p:cNvPr id="4" name="Slide Number Placeholder 3"/>
          <p:cNvSpPr>
            <a:spLocks noGrp="1"/>
          </p:cNvSpPr>
          <p:nvPr>
            <p:ph type="sldNum" sz="quarter" idx="5"/>
          </p:nvPr>
        </p:nvSpPr>
        <p:spPr/>
        <p:txBody>
          <a:bodyPr/>
          <a:lstStyle/>
          <a:p>
            <a:fld id="{9F9F02DC-5BDD-4534-9182-944DDF56E5C7}" type="slidenum">
              <a:rPr lang="en-GB" smtClean="0"/>
              <a:t>15</a:t>
            </a:fld>
            <a:endParaRPr lang="en-GB" dirty="0"/>
          </a:p>
        </p:txBody>
      </p:sp>
    </p:spTree>
    <p:extLst>
      <p:ext uri="{BB962C8B-B14F-4D97-AF65-F5344CB8AC3E}">
        <p14:creationId xmlns:p14="http://schemas.microsoft.com/office/powerpoint/2010/main" val="3357712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Learning and reflection make up a big part of being a healthcare worker, especially working towards continuing professional development (CPD). It can be learning for yourself but also your co-workers. The safety of service users is paramount and preventing the incident from happening again means that future service users may also be kept safe in turn. And again, it could potentially lead to future or further training if it is found that this would be beneficial in preventing the incident from happening again.</a:t>
            </a:r>
          </a:p>
        </p:txBody>
      </p:sp>
      <p:sp>
        <p:nvSpPr>
          <p:cNvPr id="4" name="Slide Number Placeholder 3"/>
          <p:cNvSpPr>
            <a:spLocks noGrp="1"/>
          </p:cNvSpPr>
          <p:nvPr>
            <p:ph type="sldNum" sz="quarter" idx="5"/>
          </p:nvPr>
        </p:nvSpPr>
        <p:spPr/>
        <p:txBody>
          <a:bodyPr/>
          <a:lstStyle/>
          <a:p>
            <a:fld id="{9F9F02DC-5BDD-4534-9182-944DDF56E5C7}" type="slidenum">
              <a:rPr lang="en-GB" smtClean="0"/>
              <a:t>16</a:t>
            </a:fld>
            <a:endParaRPr lang="en-GB" dirty="0"/>
          </a:p>
        </p:txBody>
      </p:sp>
    </p:spTree>
    <p:extLst>
      <p:ext uri="{BB962C8B-B14F-4D97-AF65-F5344CB8AC3E}">
        <p14:creationId xmlns:p14="http://schemas.microsoft.com/office/powerpoint/2010/main" val="689616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should you do when things go wrong? We have spoken about the importance of communicating with the service user, or their carers if appropriate, and the importance of apologising to provide a transparent and trustworthy service. </a:t>
            </a:r>
          </a:p>
          <a:p>
            <a:r>
              <a:rPr lang="en-GB" dirty="0"/>
              <a:t>As either an employee or student there may be certain policies in place for specific steps to follow in the event or an incident occurring- you should familiarise yourself with these policies and the individuals that you may need to contact.</a:t>
            </a:r>
          </a:p>
          <a:p>
            <a:r>
              <a:rPr lang="en-GB" dirty="0"/>
              <a:t>Speak to your manager, this is extremely likely to be a part of any policy in place around what to do when something goes wrong anyway but they can offer support and guidance in the process and also to ensure that you are okay. They can also put things into place to prevent this from happening again. </a:t>
            </a:r>
          </a:p>
          <a:p>
            <a:r>
              <a:rPr lang="en-GB" dirty="0"/>
              <a:t>Seek advice from regulators, this could be the HCPC, Nursing and Midwifery Council, Society of Radiographers, Chartered Society of Physiotherapists- whoever is relevant to your practice. </a:t>
            </a:r>
          </a:p>
          <a:p>
            <a:r>
              <a:rPr lang="en-GB" dirty="0"/>
              <a:t>If any further action is required, you should comply with the processes and show that you have been open, honest and have learnt from what has happened. </a:t>
            </a:r>
          </a:p>
          <a:p>
            <a:endParaRPr lang="en-GB" dirty="0"/>
          </a:p>
        </p:txBody>
      </p:sp>
      <p:sp>
        <p:nvSpPr>
          <p:cNvPr id="4" name="Slide Number Placeholder 3"/>
          <p:cNvSpPr>
            <a:spLocks noGrp="1"/>
          </p:cNvSpPr>
          <p:nvPr>
            <p:ph type="sldNum" sz="quarter" idx="5"/>
          </p:nvPr>
        </p:nvSpPr>
        <p:spPr/>
        <p:txBody>
          <a:bodyPr/>
          <a:lstStyle/>
          <a:p>
            <a:fld id="{9F9F02DC-5BDD-4534-9182-944DDF56E5C7}" type="slidenum">
              <a:rPr lang="en-GB" smtClean="0"/>
              <a:t>17</a:t>
            </a:fld>
            <a:endParaRPr lang="en-GB" dirty="0"/>
          </a:p>
        </p:txBody>
      </p:sp>
    </p:spTree>
    <p:extLst>
      <p:ext uri="{BB962C8B-B14F-4D97-AF65-F5344CB8AC3E}">
        <p14:creationId xmlns:p14="http://schemas.microsoft.com/office/powerpoint/2010/main" val="244206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important thing to remember is that saying sorry doesn’t mean that you are personally admitting fault. It acknowledges to everyone involved that something could have gone better. </a:t>
            </a:r>
          </a:p>
        </p:txBody>
      </p:sp>
      <p:sp>
        <p:nvSpPr>
          <p:cNvPr id="4" name="Slide Number Placeholder 3"/>
          <p:cNvSpPr>
            <a:spLocks noGrp="1"/>
          </p:cNvSpPr>
          <p:nvPr>
            <p:ph type="sldNum" sz="quarter" idx="5"/>
          </p:nvPr>
        </p:nvSpPr>
        <p:spPr/>
        <p:txBody>
          <a:bodyPr/>
          <a:lstStyle/>
          <a:p>
            <a:fld id="{9F9F02DC-5BDD-4534-9182-944DDF56E5C7}" type="slidenum">
              <a:rPr lang="en-GB" smtClean="0"/>
              <a:t>18</a:t>
            </a:fld>
            <a:endParaRPr lang="en-GB" dirty="0"/>
          </a:p>
        </p:txBody>
      </p:sp>
    </p:spTree>
    <p:extLst>
      <p:ext uri="{BB962C8B-B14F-4D97-AF65-F5344CB8AC3E}">
        <p14:creationId xmlns:p14="http://schemas.microsoft.com/office/powerpoint/2010/main" val="2222777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also important to consider the way that you say sorry as this can also impact on a service user and their response to the situation- make sure that the service user believes that the apology is sincere.</a:t>
            </a:r>
          </a:p>
        </p:txBody>
      </p:sp>
      <p:sp>
        <p:nvSpPr>
          <p:cNvPr id="4" name="Slide Number Placeholder 3"/>
          <p:cNvSpPr>
            <a:spLocks noGrp="1"/>
          </p:cNvSpPr>
          <p:nvPr>
            <p:ph type="sldNum" sz="quarter" idx="5"/>
          </p:nvPr>
        </p:nvSpPr>
        <p:spPr/>
        <p:txBody>
          <a:bodyPr/>
          <a:lstStyle/>
          <a:p>
            <a:fld id="{9F9F02DC-5BDD-4534-9182-944DDF56E5C7}" type="slidenum">
              <a:rPr lang="en-GB" smtClean="0"/>
              <a:t>19</a:t>
            </a:fld>
            <a:endParaRPr lang="en-GB" dirty="0"/>
          </a:p>
        </p:txBody>
      </p:sp>
    </p:spTree>
    <p:extLst>
      <p:ext uri="{BB962C8B-B14F-4D97-AF65-F5344CB8AC3E}">
        <p14:creationId xmlns:p14="http://schemas.microsoft.com/office/powerpoint/2010/main" val="403694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learning objectives of this session are-</a:t>
            </a:r>
          </a:p>
          <a:p>
            <a:r>
              <a:rPr lang="en-GB" dirty="0"/>
              <a:t>To look at principles of being open and honest when things go wrong and the HCPC standards that are based around this.</a:t>
            </a:r>
          </a:p>
          <a:p>
            <a:r>
              <a:rPr lang="en-GB" dirty="0"/>
              <a:t>To understand what is meant by duty of candour.</a:t>
            </a:r>
          </a:p>
          <a:p>
            <a:r>
              <a:rPr lang="en-GB" dirty="0"/>
              <a:t>To understand why it is important to be open and honest within healthcare</a:t>
            </a:r>
          </a:p>
          <a:p>
            <a:r>
              <a:rPr lang="en-GB" dirty="0"/>
              <a:t>To discuss the challenges that people may face in regards to being open and honest.</a:t>
            </a:r>
          </a:p>
          <a:p>
            <a:r>
              <a:rPr lang="en-GB" dirty="0"/>
              <a:t>To gain awareness of what to do in the event of something going wrong.</a:t>
            </a:r>
          </a:p>
        </p:txBody>
      </p:sp>
      <p:sp>
        <p:nvSpPr>
          <p:cNvPr id="4" name="Slide Number Placeholder 3"/>
          <p:cNvSpPr>
            <a:spLocks noGrp="1"/>
          </p:cNvSpPr>
          <p:nvPr>
            <p:ph type="sldNum" sz="quarter" idx="5"/>
          </p:nvPr>
        </p:nvSpPr>
        <p:spPr/>
        <p:txBody>
          <a:bodyPr/>
          <a:lstStyle/>
          <a:p>
            <a:fld id="{9F9F02DC-5BDD-4534-9182-944DDF56E5C7}" type="slidenum">
              <a:rPr lang="en-GB" smtClean="0"/>
              <a:t>2</a:t>
            </a:fld>
            <a:endParaRPr lang="en-GB" dirty="0"/>
          </a:p>
        </p:txBody>
      </p:sp>
    </p:spTree>
    <p:extLst>
      <p:ext uri="{BB962C8B-B14F-4D97-AF65-F5344CB8AC3E}">
        <p14:creationId xmlns:p14="http://schemas.microsoft.com/office/powerpoint/2010/main" val="2560298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Back to the original question, do you think that you have changed your mind on what answer you would give now?</a:t>
            </a:r>
          </a:p>
        </p:txBody>
      </p:sp>
      <p:sp>
        <p:nvSpPr>
          <p:cNvPr id="4" name="Slide Number Placeholder 3"/>
          <p:cNvSpPr>
            <a:spLocks noGrp="1"/>
          </p:cNvSpPr>
          <p:nvPr>
            <p:ph type="sldNum" sz="quarter" idx="5"/>
          </p:nvPr>
        </p:nvSpPr>
        <p:spPr/>
        <p:txBody>
          <a:bodyPr/>
          <a:lstStyle/>
          <a:p>
            <a:fld id="{9F9F02DC-5BDD-4534-9182-944DDF56E5C7}" type="slidenum">
              <a:rPr lang="en-GB" smtClean="0"/>
              <a:t>20</a:t>
            </a:fld>
            <a:endParaRPr lang="en-GB" dirty="0"/>
          </a:p>
        </p:txBody>
      </p:sp>
    </p:spTree>
    <p:extLst>
      <p:ext uri="{BB962C8B-B14F-4D97-AF65-F5344CB8AC3E}">
        <p14:creationId xmlns:p14="http://schemas.microsoft.com/office/powerpoint/2010/main" val="497859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It’s how you deal with the situation that really matters. A quote from Clarke’s blog ‘</a:t>
            </a:r>
            <a:r>
              <a:rPr lang="en-GB" b="0" i="0" dirty="0">
                <a:solidFill>
                  <a:srgbClr val="FFFFFF"/>
                </a:solidFill>
                <a:effectLst/>
                <a:latin typeface="Lato" panose="020F0502020204030203" pitchFamily="34" charset="0"/>
              </a:rPr>
              <a:t>When something goes wrong, openness is in everybody’s best interests’;</a:t>
            </a:r>
            <a:r>
              <a:rPr lang="en-GB" dirty="0"/>
              <a:t> which is available via the HCPC website, states that ‘</a:t>
            </a:r>
            <a:br>
              <a:rPr lang="en-GB" dirty="0"/>
            </a:br>
            <a:r>
              <a:rPr lang="en-GB" b="0" i="0" dirty="0">
                <a:solidFill>
                  <a:srgbClr val="002F6C"/>
                </a:solidFill>
                <a:effectLst/>
                <a:latin typeface="Lato" panose="020F0502020204030203" pitchFamily="34" charset="0"/>
              </a:rPr>
              <a:t>When things go wrong, service users, employers and the regulator want to make sure it won’t happen again, and so the key is recognising that you’ve made a mistake.’</a:t>
            </a:r>
            <a:endParaRPr lang="en-GB" dirty="0"/>
          </a:p>
        </p:txBody>
      </p:sp>
      <p:sp>
        <p:nvSpPr>
          <p:cNvPr id="4" name="Slide Number Placeholder 3"/>
          <p:cNvSpPr>
            <a:spLocks noGrp="1"/>
          </p:cNvSpPr>
          <p:nvPr>
            <p:ph type="sldNum" sz="quarter" idx="5"/>
          </p:nvPr>
        </p:nvSpPr>
        <p:spPr/>
        <p:txBody>
          <a:bodyPr/>
          <a:lstStyle/>
          <a:p>
            <a:fld id="{9F9F02DC-5BDD-4534-9182-944DDF56E5C7}" type="slidenum">
              <a:rPr lang="en-GB" smtClean="0"/>
              <a:t>21</a:t>
            </a:fld>
            <a:endParaRPr lang="en-GB" dirty="0"/>
          </a:p>
        </p:txBody>
      </p:sp>
    </p:spTree>
    <p:extLst>
      <p:ext uri="{BB962C8B-B14F-4D97-AF65-F5344CB8AC3E}">
        <p14:creationId xmlns:p14="http://schemas.microsoft.com/office/powerpoint/2010/main" val="2929844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great quote that is from Clarke’s blog via the HCPC website mentions key words of professionalism, honest, brave, insight and improve- all parts of acting in the correct way when things go wrong.</a:t>
            </a:r>
          </a:p>
        </p:txBody>
      </p:sp>
      <p:sp>
        <p:nvSpPr>
          <p:cNvPr id="4" name="Slide Number Placeholder 3"/>
          <p:cNvSpPr>
            <a:spLocks noGrp="1"/>
          </p:cNvSpPr>
          <p:nvPr>
            <p:ph type="sldNum" sz="quarter" idx="5"/>
          </p:nvPr>
        </p:nvSpPr>
        <p:spPr/>
        <p:txBody>
          <a:bodyPr/>
          <a:lstStyle/>
          <a:p>
            <a:fld id="{9F9F02DC-5BDD-4534-9182-944DDF56E5C7}" type="slidenum">
              <a:rPr lang="en-GB" smtClean="0"/>
              <a:t>22</a:t>
            </a:fld>
            <a:endParaRPr lang="en-GB" dirty="0"/>
          </a:p>
        </p:txBody>
      </p:sp>
    </p:spTree>
    <p:extLst>
      <p:ext uri="{BB962C8B-B14F-4D97-AF65-F5344CB8AC3E}">
        <p14:creationId xmlns:p14="http://schemas.microsoft.com/office/powerpoint/2010/main" val="2344954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short video shows a scenario of a healthcare student and gives insight into what feelings they may have but also the actions to take when something has gone wrong for them. It may also be useful if in your current or future career you mentor students as part of your role.</a:t>
            </a:r>
          </a:p>
        </p:txBody>
      </p:sp>
      <p:sp>
        <p:nvSpPr>
          <p:cNvPr id="4" name="Slide Number Placeholder 3"/>
          <p:cNvSpPr>
            <a:spLocks noGrp="1"/>
          </p:cNvSpPr>
          <p:nvPr>
            <p:ph type="sldNum" sz="quarter" idx="5"/>
          </p:nvPr>
        </p:nvSpPr>
        <p:spPr/>
        <p:txBody>
          <a:bodyPr/>
          <a:lstStyle/>
          <a:p>
            <a:fld id="{9F9F02DC-5BDD-4534-9182-944DDF56E5C7}" type="slidenum">
              <a:rPr lang="en-GB" smtClean="0"/>
              <a:t>23</a:t>
            </a:fld>
            <a:endParaRPr lang="en-GB" dirty="0"/>
          </a:p>
        </p:txBody>
      </p:sp>
    </p:spTree>
    <p:extLst>
      <p:ext uri="{BB962C8B-B14F-4D97-AF65-F5344CB8AC3E}">
        <p14:creationId xmlns:p14="http://schemas.microsoft.com/office/powerpoint/2010/main" val="2676947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home messages from this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Things can go wrong for any of us- we are only human! It’s how you respond that matters.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Don’t be scared to report when something has gone wrong- there are positive scenarios that can come out of something going wrong. You can learn, reflect and evoke change.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Regulatory bodies aren’t there to scare you- they provide standards, information on training opportunities and advice which will support you right through from being a student into your career and more.</a:t>
            </a:r>
            <a:endParaRPr lang="en-US" dirty="0"/>
          </a:p>
          <a:p>
            <a:endParaRPr lang="en-GB" dirty="0"/>
          </a:p>
        </p:txBody>
      </p:sp>
      <p:sp>
        <p:nvSpPr>
          <p:cNvPr id="4" name="Slide Number Placeholder 3"/>
          <p:cNvSpPr>
            <a:spLocks noGrp="1"/>
          </p:cNvSpPr>
          <p:nvPr>
            <p:ph type="sldNum" sz="quarter" idx="5"/>
          </p:nvPr>
        </p:nvSpPr>
        <p:spPr/>
        <p:txBody>
          <a:bodyPr/>
          <a:lstStyle/>
          <a:p>
            <a:fld id="{9F9F02DC-5BDD-4534-9182-944DDF56E5C7}" type="slidenum">
              <a:rPr lang="en-GB" smtClean="0"/>
              <a:t>24</a:t>
            </a:fld>
            <a:endParaRPr lang="en-GB" dirty="0"/>
          </a:p>
        </p:txBody>
      </p:sp>
    </p:spTree>
    <p:extLst>
      <p:ext uri="{BB962C8B-B14F-4D97-AF65-F5344CB8AC3E}">
        <p14:creationId xmlns:p14="http://schemas.microsoft.com/office/powerpoint/2010/main" val="1957787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Group discussion topic</a:t>
            </a:r>
          </a:p>
        </p:txBody>
      </p:sp>
      <p:sp>
        <p:nvSpPr>
          <p:cNvPr id="4" name="Slide Number Placeholder 3"/>
          <p:cNvSpPr>
            <a:spLocks noGrp="1"/>
          </p:cNvSpPr>
          <p:nvPr>
            <p:ph type="sldNum" sz="quarter" idx="5"/>
          </p:nvPr>
        </p:nvSpPr>
        <p:spPr/>
        <p:txBody>
          <a:bodyPr/>
          <a:lstStyle/>
          <a:p>
            <a:fld id="{9F9F02DC-5BDD-4534-9182-944DDF56E5C7}" type="slidenum">
              <a:rPr lang="en-GB" smtClean="0"/>
              <a:t>25</a:t>
            </a:fld>
            <a:endParaRPr lang="en-GB" dirty="0"/>
          </a:p>
        </p:txBody>
      </p:sp>
    </p:spTree>
    <p:extLst>
      <p:ext uri="{BB962C8B-B14F-4D97-AF65-F5344CB8AC3E}">
        <p14:creationId xmlns:p14="http://schemas.microsoft.com/office/powerpoint/2010/main" val="1756708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start off the session, do you know the 15 healthcare professions that are regulated by the HCPC?</a:t>
            </a:r>
          </a:p>
        </p:txBody>
      </p:sp>
      <p:sp>
        <p:nvSpPr>
          <p:cNvPr id="4" name="Slide Number Placeholder 3"/>
          <p:cNvSpPr>
            <a:spLocks noGrp="1"/>
          </p:cNvSpPr>
          <p:nvPr>
            <p:ph type="sldNum" sz="quarter" idx="5"/>
          </p:nvPr>
        </p:nvSpPr>
        <p:spPr/>
        <p:txBody>
          <a:bodyPr/>
          <a:lstStyle/>
          <a:p>
            <a:fld id="{9F9F02DC-5BDD-4534-9182-944DDF56E5C7}" type="slidenum">
              <a:rPr lang="en-GB" smtClean="0"/>
              <a:t>3</a:t>
            </a:fld>
            <a:endParaRPr lang="en-GB" dirty="0"/>
          </a:p>
        </p:txBody>
      </p:sp>
    </p:spTree>
    <p:extLst>
      <p:ext uri="{BB962C8B-B14F-4D97-AF65-F5344CB8AC3E}">
        <p14:creationId xmlns:p14="http://schemas.microsoft.com/office/powerpoint/2010/main" val="1703142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15 professions are listed on this slide. On the HCPC website there are more details of protected titles as some of these professions may also be known as something slightly different. </a:t>
            </a:r>
          </a:p>
        </p:txBody>
      </p:sp>
      <p:sp>
        <p:nvSpPr>
          <p:cNvPr id="4" name="Slide Number Placeholder 3"/>
          <p:cNvSpPr>
            <a:spLocks noGrp="1"/>
          </p:cNvSpPr>
          <p:nvPr>
            <p:ph type="sldNum" sz="quarter" idx="5"/>
          </p:nvPr>
        </p:nvSpPr>
        <p:spPr/>
        <p:txBody>
          <a:bodyPr/>
          <a:lstStyle/>
          <a:p>
            <a:fld id="{9F9F02DC-5BDD-4534-9182-944DDF56E5C7}" type="slidenum">
              <a:rPr lang="en-GB" smtClean="0"/>
              <a:t>4</a:t>
            </a:fld>
            <a:endParaRPr lang="en-GB" dirty="0"/>
          </a:p>
        </p:txBody>
      </p:sp>
    </p:spTree>
    <p:extLst>
      <p:ext uri="{BB962C8B-B14F-4D97-AF65-F5344CB8AC3E}">
        <p14:creationId xmlns:p14="http://schemas.microsoft.com/office/powerpoint/2010/main" val="1979580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are new to the who the HCPC are, they play a massive role in the professions mentioned in the previous slide. They are regulators and have standards put in place that detail what is expected of healthcare professionals, including guidance for students.</a:t>
            </a:r>
          </a:p>
          <a:p>
            <a:endParaRPr lang="en-GB" dirty="0"/>
          </a:p>
          <a:p>
            <a:r>
              <a:rPr lang="en-GB" dirty="0"/>
              <a:t>If you haven’t already had a look at the HCPC standards, they are all available online and there are also standards of proficiency for each of the healthcare professional categories.</a:t>
            </a:r>
          </a:p>
          <a:p>
            <a:endParaRPr lang="en-GB" dirty="0"/>
          </a:p>
          <a:p>
            <a:r>
              <a:rPr lang="en-GB" dirty="0"/>
              <a:t>One of the groups of standards are the ‘Standards of conduct, performance and ethics’ and within those lie our standards of being open when things go wrong, but also being honest and trustworthy’. </a:t>
            </a:r>
          </a:p>
        </p:txBody>
      </p:sp>
      <p:sp>
        <p:nvSpPr>
          <p:cNvPr id="4" name="Slide Number Placeholder 3"/>
          <p:cNvSpPr>
            <a:spLocks noGrp="1"/>
          </p:cNvSpPr>
          <p:nvPr>
            <p:ph type="sldNum" sz="quarter" idx="5"/>
          </p:nvPr>
        </p:nvSpPr>
        <p:spPr/>
        <p:txBody>
          <a:bodyPr/>
          <a:lstStyle/>
          <a:p>
            <a:fld id="{9F9F02DC-5BDD-4534-9182-944DDF56E5C7}" type="slidenum">
              <a:rPr lang="en-GB" smtClean="0"/>
              <a:t>5</a:t>
            </a:fld>
            <a:endParaRPr lang="en-GB" dirty="0"/>
          </a:p>
        </p:txBody>
      </p:sp>
    </p:spTree>
    <p:extLst>
      <p:ext uri="{BB962C8B-B14F-4D97-AF65-F5344CB8AC3E}">
        <p14:creationId xmlns:p14="http://schemas.microsoft.com/office/powerpoint/2010/main" val="292775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Group discussion topic</a:t>
            </a:r>
          </a:p>
        </p:txBody>
      </p:sp>
      <p:sp>
        <p:nvSpPr>
          <p:cNvPr id="4" name="Slide Number Placeholder 3"/>
          <p:cNvSpPr>
            <a:spLocks noGrp="1"/>
          </p:cNvSpPr>
          <p:nvPr>
            <p:ph type="sldNum" sz="quarter" idx="5"/>
          </p:nvPr>
        </p:nvSpPr>
        <p:spPr/>
        <p:txBody>
          <a:bodyPr/>
          <a:lstStyle/>
          <a:p>
            <a:fld id="{9F9F02DC-5BDD-4534-9182-944DDF56E5C7}" type="slidenum">
              <a:rPr lang="en-GB" smtClean="0"/>
              <a:t>6</a:t>
            </a:fld>
            <a:endParaRPr lang="en-GB" dirty="0"/>
          </a:p>
        </p:txBody>
      </p:sp>
    </p:spTree>
    <p:extLst>
      <p:ext uri="{BB962C8B-B14F-4D97-AF65-F5344CB8AC3E}">
        <p14:creationId xmlns:p14="http://schemas.microsoft.com/office/powerpoint/2010/main" val="2750388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Group discussion topic</a:t>
            </a:r>
          </a:p>
        </p:txBody>
      </p:sp>
      <p:sp>
        <p:nvSpPr>
          <p:cNvPr id="4" name="Slide Number Placeholder 3"/>
          <p:cNvSpPr>
            <a:spLocks noGrp="1"/>
          </p:cNvSpPr>
          <p:nvPr>
            <p:ph type="sldNum" sz="quarter" idx="5"/>
          </p:nvPr>
        </p:nvSpPr>
        <p:spPr/>
        <p:txBody>
          <a:bodyPr/>
          <a:lstStyle/>
          <a:p>
            <a:fld id="{9F9F02DC-5BDD-4534-9182-944DDF56E5C7}" type="slidenum">
              <a:rPr lang="en-GB" smtClean="0"/>
              <a:t>7</a:t>
            </a:fld>
            <a:endParaRPr lang="en-GB" dirty="0"/>
          </a:p>
        </p:txBody>
      </p:sp>
    </p:spTree>
    <p:extLst>
      <p:ext uri="{BB962C8B-B14F-4D97-AF65-F5344CB8AC3E}">
        <p14:creationId xmlns:p14="http://schemas.microsoft.com/office/powerpoint/2010/main" val="3920326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as either a training or qualified health care professional. When something does happen to go wrong, who do you think needs to be made aware out of the following?</a:t>
            </a:r>
          </a:p>
        </p:txBody>
      </p:sp>
      <p:sp>
        <p:nvSpPr>
          <p:cNvPr id="4" name="Slide Number Placeholder 3"/>
          <p:cNvSpPr>
            <a:spLocks noGrp="1"/>
          </p:cNvSpPr>
          <p:nvPr>
            <p:ph type="sldNum" sz="quarter" idx="5"/>
          </p:nvPr>
        </p:nvSpPr>
        <p:spPr/>
        <p:txBody>
          <a:bodyPr/>
          <a:lstStyle/>
          <a:p>
            <a:fld id="{9F9F02DC-5BDD-4534-9182-944DDF56E5C7}" type="slidenum">
              <a:rPr lang="en-GB" smtClean="0"/>
              <a:t>8</a:t>
            </a:fld>
            <a:endParaRPr lang="en-GB" dirty="0"/>
          </a:p>
        </p:txBody>
      </p:sp>
    </p:spTree>
    <p:extLst>
      <p:ext uri="{BB962C8B-B14F-4D97-AF65-F5344CB8AC3E}">
        <p14:creationId xmlns:p14="http://schemas.microsoft.com/office/powerpoint/2010/main" val="824662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important part of legislation that needs to be followed by health and care workers and students is around duty of candour.</a:t>
            </a:r>
          </a:p>
          <a:p>
            <a:endParaRPr lang="en-GB" dirty="0"/>
          </a:p>
          <a:p>
            <a:r>
              <a:rPr lang="en-GB" dirty="0"/>
              <a:t>So, what is duty of candour?</a:t>
            </a:r>
          </a:p>
          <a:p>
            <a:r>
              <a:rPr lang="en-GB" dirty="0"/>
              <a:t>Duty of candour is legislation that protects service users. It is based around these health and care workers and students being open and transparent with service users and is part of the Health and Social Care Act 2008 Regulated Activities Regulations 2014: Section 20. This may sound quite technical, but on the CQC website is a run down of what this is, and is explained in an easy to understand way. </a:t>
            </a:r>
          </a:p>
        </p:txBody>
      </p:sp>
      <p:sp>
        <p:nvSpPr>
          <p:cNvPr id="4" name="Slide Number Placeholder 3"/>
          <p:cNvSpPr>
            <a:spLocks noGrp="1"/>
          </p:cNvSpPr>
          <p:nvPr>
            <p:ph type="sldNum" sz="quarter" idx="5"/>
          </p:nvPr>
        </p:nvSpPr>
        <p:spPr/>
        <p:txBody>
          <a:bodyPr/>
          <a:lstStyle/>
          <a:p>
            <a:fld id="{9F9F02DC-5BDD-4534-9182-944DDF56E5C7}" type="slidenum">
              <a:rPr lang="en-GB" smtClean="0"/>
              <a:t>9</a:t>
            </a:fld>
            <a:endParaRPr lang="en-GB" dirty="0"/>
          </a:p>
        </p:txBody>
      </p:sp>
    </p:spTree>
    <p:extLst>
      <p:ext uri="{BB962C8B-B14F-4D97-AF65-F5344CB8AC3E}">
        <p14:creationId xmlns:p14="http://schemas.microsoft.com/office/powerpoint/2010/main" val="2715132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16B215-6C53-4677-9006-A96A45D09E1A}" type="datetimeFigureOut">
              <a:rPr lang="en-GB" smtClean="0"/>
              <a:t>13/08/2022</a:t>
            </a:fld>
            <a:endParaRPr lang="en-GB" dirty="0"/>
          </a:p>
        </p:txBody>
      </p:sp>
      <p:sp>
        <p:nvSpPr>
          <p:cNvPr id="5" name="Footer Placeholder 4"/>
          <p:cNvSpPr>
            <a:spLocks noGrp="1"/>
          </p:cNvSpPr>
          <p:nvPr>
            <p:ph type="ftr" sz="quarter" idx="11"/>
          </p:nvPr>
        </p:nvSpPr>
        <p:spPr>
          <a:xfrm>
            <a:off x="5332412" y="5883275"/>
            <a:ext cx="4324044" cy="365125"/>
          </a:xfrm>
        </p:spPr>
        <p:txBody>
          <a:bodyPr/>
          <a:lstStyle/>
          <a:p>
            <a:endParaRPr lang="en-GB" dirty="0"/>
          </a:p>
        </p:txBody>
      </p:sp>
      <p:sp>
        <p:nvSpPr>
          <p:cNvPr id="6" name="Slide Number Placeholder 5"/>
          <p:cNvSpPr>
            <a:spLocks noGrp="1"/>
          </p:cNvSpPr>
          <p:nvPr>
            <p:ph type="sldNum" sz="quarter" idx="12"/>
          </p:nvPr>
        </p:nvSpPr>
        <p:spPr/>
        <p:txBody>
          <a:bodyPr/>
          <a:lstStyle/>
          <a:p>
            <a:fld id="{603A765C-193E-44D5-8F00-C75B4E82F596}" type="slidenum">
              <a:rPr lang="en-GB" smtClean="0"/>
              <a:t>‹#›</a:t>
            </a:fld>
            <a:endParaRPr lang="en-GB" dirty="0"/>
          </a:p>
        </p:txBody>
      </p:sp>
    </p:spTree>
    <p:extLst>
      <p:ext uri="{BB962C8B-B14F-4D97-AF65-F5344CB8AC3E}">
        <p14:creationId xmlns:p14="http://schemas.microsoft.com/office/powerpoint/2010/main" val="2354730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6B215-6C53-4677-9006-A96A45D09E1A}" type="datetimeFigureOut">
              <a:rPr lang="en-GB" smtClean="0"/>
              <a:t>13/08/2022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03A765C-193E-44D5-8F00-C75B4E82F596}" type="slidenum">
              <a:rPr lang="en-GB" smtClean="0"/>
              <a:t>‹#›</a:t>
            </a:fld>
            <a:endParaRPr lang="en-GB" dirty="0"/>
          </a:p>
        </p:txBody>
      </p:sp>
    </p:spTree>
    <p:extLst>
      <p:ext uri="{BB962C8B-B14F-4D97-AF65-F5344CB8AC3E}">
        <p14:creationId xmlns:p14="http://schemas.microsoft.com/office/powerpoint/2010/main" val="340657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16B215-6C53-4677-9006-A96A45D09E1A}" type="datetimeFigureOut">
              <a:rPr lang="en-GB" smtClean="0"/>
              <a:t>13/08/2022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03A765C-193E-44D5-8F00-C75B4E82F596}" type="slidenum">
              <a:rPr lang="en-GB" smtClean="0"/>
              <a:t>‹#›</a:t>
            </a:fld>
            <a:endParaRPr lang="en-GB" dirty="0"/>
          </a:p>
        </p:txBody>
      </p:sp>
    </p:spTree>
    <p:extLst>
      <p:ext uri="{BB962C8B-B14F-4D97-AF65-F5344CB8AC3E}">
        <p14:creationId xmlns:p14="http://schemas.microsoft.com/office/powerpoint/2010/main" val="187937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16B215-6C53-4677-9006-A96A45D09E1A}" type="datetimeFigureOut">
              <a:rPr lang="en-GB" smtClean="0"/>
              <a:t>13/08/2022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03A765C-193E-44D5-8F00-C75B4E82F596}" type="slidenum">
              <a:rPr lang="en-GB" smtClean="0"/>
              <a:t>‹#›</a:t>
            </a:fld>
            <a:endParaRPr lang="en-GB" dirty="0"/>
          </a:p>
        </p:txBody>
      </p:sp>
    </p:spTree>
    <p:extLst>
      <p:ext uri="{BB962C8B-B14F-4D97-AF65-F5344CB8AC3E}">
        <p14:creationId xmlns:p14="http://schemas.microsoft.com/office/powerpoint/2010/main" val="1522257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16B215-6C53-4677-9006-A96A45D09E1A}" type="datetimeFigureOut">
              <a:rPr lang="en-GB" smtClean="0"/>
              <a:t>13/08/2022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03A765C-193E-44D5-8F00-C75B4E82F596}" type="slidenum">
              <a:rPr lang="en-GB" smtClean="0"/>
              <a:t>‹#›</a:t>
            </a:fld>
            <a:endParaRPr lang="en-GB" dirty="0"/>
          </a:p>
        </p:txBody>
      </p:sp>
    </p:spTree>
    <p:extLst>
      <p:ext uri="{BB962C8B-B14F-4D97-AF65-F5344CB8AC3E}">
        <p14:creationId xmlns:p14="http://schemas.microsoft.com/office/powerpoint/2010/main" val="3932942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16B215-6C53-4677-9006-A96A45D09E1A}" type="datetimeFigureOut">
              <a:rPr lang="en-GB" smtClean="0"/>
              <a:t>13/08/2022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03A765C-193E-44D5-8F00-C75B4E82F596}" type="slidenum">
              <a:rPr lang="en-GB" smtClean="0"/>
              <a:t>‹#›</a:t>
            </a:fld>
            <a:endParaRPr lang="en-GB" dirty="0"/>
          </a:p>
        </p:txBody>
      </p:sp>
    </p:spTree>
    <p:extLst>
      <p:ext uri="{BB962C8B-B14F-4D97-AF65-F5344CB8AC3E}">
        <p14:creationId xmlns:p14="http://schemas.microsoft.com/office/powerpoint/2010/main" val="4294481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16B215-6C53-4677-9006-A96A45D09E1A}" type="datetimeFigureOut">
              <a:rPr lang="en-GB" smtClean="0"/>
              <a:t>13/08/2022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03A765C-193E-44D5-8F00-C75B4E82F596}" type="slidenum">
              <a:rPr lang="en-GB" smtClean="0"/>
              <a:t>‹#›</a:t>
            </a:fld>
            <a:endParaRPr lang="en-GB" dirty="0"/>
          </a:p>
        </p:txBody>
      </p:sp>
    </p:spTree>
    <p:extLst>
      <p:ext uri="{BB962C8B-B14F-4D97-AF65-F5344CB8AC3E}">
        <p14:creationId xmlns:p14="http://schemas.microsoft.com/office/powerpoint/2010/main" val="2696193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6B215-6C53-4677-9006-A96A45D09E1A}" type="datetimeFigureOut">
              <a:rPr lang="en-GB" smtClean="0"/>
              <a:t>13/08/2022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03A765C-193E-44D5-8F00-C75B4E82F596}" type="slidenum">
              <a:rPr lang="en-GB" smtClean="0"/>
              <a:t>‹#›</a:t>
            </a:fld>
            <a:endParaRPr lang="en-GB" dirty="0"/>
          </a:p>
        </p:txBody>
      </p:sp>
    </p:spTree>
    <p:extLst>
      <p:ext uri="{BB962C8B-B14F-4D97-AF65-F5344CB8AC3E}">
        <p14:creationId xmlns:p14="http://schemas.microsoft.com/office/powerpoint/2010/main" val="175319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6B215-6C53-4677-9006-A96A45D09E1A}" type="datetimeFigureOut">
              <a:rPr lang="en-GB" smtClean="0"/>
              <a:t>13/08/2022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03A765C-193E-44D5-8F00-C75B4E82F596}" type="slidenum">
              <a:rPr lang="en-GB" smtClean="0"/>
              <a:t>‹#›</a:t>
            </a:fld>
            <a:endParaRPr lang="en-GB" dirty="0"/>
          </a:p>
        </p:txBody>
      </p:sp>
    </p:spTree>
    <p:extLst>
      <p:ext uri="{BB962C8B-B14F-4D97-AF65-F5344CB8AC3E}">
        <p14:creationId xmlns:p14="http://schemas.microsoft.com/office/powerpoint/2010/main" val="165902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6B215-6C53-4677-9006-A96A45D09E1A}" type="datetimeFigureOut">
              <a:rPr lang="en-GB" smtClean="0"/>
              <a:t>13/08/2022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0951856" y="5867131"/>
            <a:ext cx="551167" cy="365125"/>
          </a:xfrm>
        </p:spPr>
        <p:txBody>
          <a:bodyPr/>
          <a:lstStyle/>
          <a:p>
            <a:fld id="{603A765C-193E-44D5-8F00-C75B4E82F596}" type="slidenum">
              <a:rPr lang="en-GB" smtClean="0"/>
              <a:t>‹#›</a:t>
            </a:fld>
            <a:endParaRPr lang="en-GB" dirty="0"/>
          </a:p>
        </p:txBody>
      </p:sp>
    </p:spTree>
    <p:extLst>
      <p:ext uri="{BB962C8B-B14F-4D97-AF65-F5344CB8AC3E}">
        <p14:creationId xmlns:p14="http://schemas.microsoft.com/office/powerpoint/2010/main" val="256092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16B215-6C53-4677-9006-A96A45D09E1A}" type="datetimeFigureOut">
              <a:rPr lang="en-GB" smtClean="0"/>
              <a:t>13/08/2022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03A765C-193E-44D5-8F00-C75B4E82F596}" type="slidenum">
              <a:rPr lang="en-GB" smtClean="0"/>
              <a:t>‹#›</a:t>
            </a:fld>
            <a:endParaRPr lang="en-GB" dirty="0"/>
          </a:p>
        </p:txBody>
      </p:sp>
    </p:spTree>
    <p:extLst>
      <p:ext uri="{BB962C8B-B14F-4D97-AF65-F5344CB8AC3E}">
        <p14:creationId xmlns:p14="http://schemas.microsoft.com/office/powerpoint/2010/main" val="1308293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16B215-6C53-4677-9006-A96A45D09E1A}" type="datetimeFigureOut">
              <a:rPr lang="en-GB" smtClean="0"/>
              <a:t>13/08/2022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03A765C-193E-44D5-8F00-C75B4E82F596}" type="slidenum">
              <a:rPr lang="en-GB" smtClean="0"/>
              <a:t>‹#›</a:t>
            </a:fld>
            <a:endParaRPr lang="en-GB" dirty="0"/>
          </a:p>
        </p:txBody>
      </p:sp>
    </p:spTree>
    <p:extLst>
      <p:ext uri="{BB962C8B-B14F-4D97-AF65-F5344CB8AC3E}">
        <p14:creationId xmlns:p14="http://schemas.microsoft.com/office/powerpoint/2010/main" val="330297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16B215-6C53-4677-9006-A96A45D09E1A}" type="datetimeFigureOut">
              <a:rPr lang="en-GB" smtClean="0"/>
              <a:t>13/08/2022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03A765C-193E-44D5-8F00-C75B4E82F596}" type="slidenum">
              <a:rPr lang="en-GB" smtClean="0"/>
              <a:t>‹#›</a:t>
            </a:fld>
            <a:endParaRPr lang="en-GB" dirty="0"/>
          </a:p>
        </p:txBody>
      </p:sp>
    </p:spTree>
    <p:extLst>
      <p:ext uri="{BB962C8B-B14F-4D97-AF65-F5344CB8AC3E}">
        <p14:creationId xmlns:p14="http://schemas.microsoft.com/office/powerpoint/2010/main" val="3598846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16B215-6C53-4677-9006-A96A45D09E1A}" type="datetimeFigureOut">
              <a:rPr lang="en-GB" smtClean="0"/>
              <a:t>13/08/2022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03A765C-193E-44D5-8F00-C75B4E82F596}" type="slidenum">
              <a:rPr lang="en-GB" smtClean="0"/>
              <a:t>‹#›</a:t>
            </a:fld>
            <a:endParaRPr lang="en-GB" dirty="0"/>
          </a:p>
        </p:txBody>
      </p:sp>
    </p:spTree>
    <p:extLst>
      <p:ext uri="{BB962C8B-B14F-4D97-AF65-F5344CB8AC3E}">
        <p14:creationId xmlns:p14="http://schemas.microsoft.com/office/powerpoint/2010/main" val="1714074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6B215-6C53-4677-9006-A96A45D09E1A}" type="datetimeFigureOut">
              <a:rPr lang="en-GB" smtClean="0"/>
              <a:t>13/08/2022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03A765C-193E-44D5-8F00-C75B4E82F596}" type="slidenum">
              <a:rPr lang="en-GB" smtClean="0"/>
              <a:t>‹#›</a:t>
            </a:fld>
            <a:endParaRPr lang="en-GB" dirty="0"/>
          </a:p>
        </p:txBody>
      </p:sp>
    </p:spTree>
    <p:extLst>
      <p:ext uri="{BB962C8B-B14F-4D97-AF65-F5344CB8AC3E}">
        <p14:creationId xmlns:p14="http://schemas.microsoft.com/office/powerpoint/2010/main" val="388449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6B215-6C53-4677-9006-A96A45D09E1A}" type="datetimeFigureOut">
              <a:rPr lang="en-GB" smtClean="0"/>
              <a:t>13/08/2022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03A765C-193E-44D5-8F00-C75B4E82F596}" type="slidenum">
              <a:rPr lang="en-GB" smtClean="0"/>
              <a:t>‹#›</a:t>
            </a:fld>
            <a:endParaRPr lang="en-GB" dirty="0"/>
          </a:p>
        </p:txBody>
      </p:sp>
    </p:spTree>
    <p:extLst>
      <p:ext uri="{BB962C8B-B14F-4D97-AF65-F5344CB8AC3E}">
        <p14:creationId xmlns:p14="http://schemas.microsoft.com/office/powerpoint/2010/main" val="3909462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6B215-6C53-4677-9006-A96A45D09E1A}" type="datetimeFigureOut">
              <a:rPr lang="en-GB" smtClean="0"/>
              <a:t>13/08/2022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03A765C-193E-44D5-8F00-C75B4E82F596}" type="slidenum">
              <a:rPr lang="en-GB" smtClean="0"/>
              <a:t>‹#›</a:t>
            </a:fld>
            <a:endParaRPr lang="en-GB" dirty="0"/>
          </a:p>
        </p:txBody>
      </p:sp>
    </p:spTree>
    <p:extLst>
      <p:ext uri="{BB962C8B-B14F-4D97-AF65-F5344CB8AC3E}">
        <p14:creationId xmlns:p14="http://schemas.microsoft.com/office/powerpoint/2010/main" val="2365800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416B215-6C53-4677-9006-A96A45D09E1A}" type="datetimeFigureOut">
              <a:rPr lang="en-GB" smtClean="0"/>
              <a:t>13/08/2022</a:t>
            </a:fld>
            <a:endParaRPr lang="en-GB"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03A765C-193E-44D5-8F00-C75B4E82F596}" type="slidenum">
              <a:rPr lang="en-GB" smtClean="0"/>
              <a:t>‹#›</a:t>
            </a:fld>
            <a:endParaRPr lang="en-GB" dirty="0"/>
          </a:p>
        </p:txBody>
      </p:sp>
    </p:spTree>
    <p:extLst>
      <p:ext uri="{BB962C8B-B14F-4D97-AF65-F5344CB8AC3E}">
        <p14:creationId xmlns:p14="http://schemas.microsoft.com/office/powerpoint/2010/main" val="272020712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hcpc-uk.org/resources/guidance/guidance-on-conduct-and-ethics-for-students/"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png"/><Relationship Id="rId7" Type="http://schemas.openxmlformats.org/officeDocument/2006/relationships/diagramColors" Target="../diagrams/colors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https://www.youtube.com/embed/KFisdBqa19M?feature=oembed" TargetMode="External"/><Relationship Id="rId5" Type="http://schemas.openxmlformats.org/officeDocument/2006/relationships/image" Target="../media/image24.jpeg"/><Relationship Id="rId4" Type="http://schemas.openxmlformats.org/officeDocument/2006/relationships/hyperlink" Target="https://youtu.be/KFisdBqa19M" TargetMode="Externa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hyperlink" Target="https://www.hcpc-uk.org/standard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qc.org.uk/guidance-providers/regulations-enforcement/regulation-20-duty-candou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19F68-F789-4373-B11C-0CC38DF6DBEB}"/>
              </a:ext>
            </a:extLst>
          </p:cNvPr>
          <p:cNvSpPr>
            <a:spLocks noGrp="1"/>
          </p:cNvSpPr>
          <p:nvPr>
            <p:ph type="ctrTitle"/>
          </p:nvPr>
        </p:nvSpPr>
        <p:spPr/>
        <p:txBody>
          <a:bodyPr/>
          <a:lstStyle/>
          <a:p>
            <a:r>
              <a:rPr lang="en-GB" i="1" dirty="0">
                <a:latin typeface="Arial" panose="020B0604020202020204" pitchFamily="34" charset="0"/>
                <a:cs typeface="Arial" panose="020B0604020202020204" pitchFamily="34" charset="0"/>
              </a:rPr>
              <a:t>Being open and honest when things go wrong</a:t>
            </a:r>
          </a:p>
        </p:txBody>
      </p:sp>
    </p:spTree>
    <p:extLst>
      <p:ext uri="{BB962C8B-B14F-4D97-AF65-F5344CB8AC3E}">
        <p14:creationId xmlns:p14="http://schemas.microsoft.com/office/powerpoint/2010/main" val="3739955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3B79F-E290-4CA3-9F9C-EBB8EABB692E}"/>
              </a:ext>
            </a:extLst>
          </p:cNvPr>
          <p:cNvSpPr>
            <a:spLocks noGrp="1"/>
          </p:cNvSpPr>
          <p:nvPr>
            <p:ph idx="1"/>
          </p:nvPr>
        </p:nvSpPr>
        <p:spPr>
          <a:xfrm>
            <a:off x="3472799" y="119000"/>
            <a:ext cx="5543610" cy="708320"/>
          </a:xfrm>
        </p:spPr>
        <p:txBody>
          <a:bodyPr/>
          <a:lstStyle/>
          <a:p>
            <a:pPr marL="0" indent="0">
              <a:buNone/>
            </a:pPr>
            <a:r>
              <a:rPr lang="en-GB" dirty="0">
                <a:latin typeface="Arial" panose="020B0604020202020204" pitchFamily="34" charset="0"/>
                <a:cs typeface="Arial" panose="020B0604020202020204" pitchFamily="34" charset="0"/>
              </a:rPr>
              <a:t>There are two types of duty of candour-</a:t>
            </a:r>
          </a:p>
        </p:txBody>
      </p:sp>
      <p:sp>
        <p:nvSpPr>
          <p:cNvPr id="4" name="Arrow: Down 3">
            <a:extLst>
              <a:ext uri="{FF2B5EF4-FFF2-40B4-BE49-F238E27FC236}">
                <a16:creationId xmlns:a16="http://schemas.microsoft.com/office/drawing/2014/main" id="{31DEAFD6-C469-4E58-8C2D-722A408C2515}"/>
              </a:ext>
            </a:extLst>
          </p:cNvPr>
          <p:cNvSpPr/>
          <p:nvPr/>
        </p:nvSpPr>
        <p:spPr>
          <a:xfrm>
            <a:off x="2373477" y="1349172"/>
            <a:ext cx="2857742" cy="1106424"/>
          </a:xfrm>
          <a:prstGeom prst="downArrow">
            <a:avLst>
              <a:gd name="adj1" fmla="val 50000"/>
              <a:gd name="adj2" fmla="val 599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Statutory</a:t>
            </a:r>
          </a:p>
        </p:txBody>
      </p:sp>
      <p:sp>
        <p:nvSpPr>
          <p:cNvPr id="5" name="Arrow: Down 4">
            <a:extLst>
              <a:ext uri="{FF2B5EF4-FFF2-40B4-BE49-F238E27FC236}">
                <a16:creationId xmlns:a16="http://schemas.microsoft.com/office/drawing/2014/main" id="{FDADED0F-24DD-4354-9BC4-EF90BCE1F0CA}"/>
              </a:ext>
            </a:extLst>
          </p:cNvPr>
          <p:cNvSpPr/>
          <p:nvPr/>
        </p:nvSpPr>
        <p:spPr>
          <a:xfrm>
            <a:off x="8173451" y="1424454"/>
            <a:ext cx="2895041" cy="11064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Professional</a:t>
            </a:r>
          </a:p>
        </p:txBody>
      </p:sp>
      <p:sp>
        <p:nvSpPr>
          <p:cNvPr id="6" name="TextBox 5">
            <a:extLst>
              <a:ext uri="{FF2B5EF4-FFF2-40B4-BE49-F238E27FC236}">
                <a16:creationId xmlns:a16="http://schemas.microsoft.com/office/drawing/2014/main" id="{F735E89E-D26D-4DF1-AAA7-8AFFCE8E138F}"/>
              </a:ext>
            </a:extLst>
          </p:cNvPr>
          <p:cNvSpPr txBox="1"/>
          <p:nvPr/>
        </p:nvSpPr>
        <p:spPr>
          <a:xfrm>
            <a:off x="7381071" y="2380314"/>
            <a:ext cx="4558902" cy="3416320"/>
          </a:xfrm>
          <a:prstGeom prst="rect">
            <a:avLst/>
          </a:prstGeom>
          <a:noFill/>
        </p:spPr>
        <p:txBody>
          <a:bodyPr wrap="square" rtlCol="0">
            <a:spAutoFit/>
          </a:bodyPr>
          <a:lstStyle/>
          <a:p>
            <a:endParaRPr lang="en-GB" dirty="0">
              <a:solidFill>
                <a:srgbClr val="4A4A4A"/>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All healthcare professionals must be open and honest with people in their care when something goes wrong and causes, or could cause, harm or distress.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Health and care professionals must also be open and honest with their colleagues, employers, regulators and relevant organisations- this includes taking part in reviews and investigations </a:t>
            </a:r>
            <a:r>
              <a:rPr lang="en-GB" i="1" dirty="0">
                <a:latin typeface="Arial" panose="020B0604020202020204" pitchFamily="34" charset="0"/>
                <a:cs typeface="Arial" panose="020B0604020202020204" pitchFamily="34" charset="0"/>
              </a:rPr>
              <a:t>(GMC and NMC, 2022).</a:t>
            </a:r>
          </a:p>
        </p:txBody>
      </p:sp>
      <p:sp>
        <p:nvSpPr>
          <p:cNvPr id="7" name="TextBox 6">
            <a:extLst>
              <a:ext uri="{FF2B5EF4-FFF2-40B4-BE49-F238E27FC236}">
                <a16:creationId xmlns:a16="http://schemas.microsoft.com/office/drawing/2014/main" id="{362E30C8-B86E-438E-BC8E-55E102A808B6}"/>
              </a:ext>
            </a:extLst>
          </p:cNvPr>
          <p:cNvSpPr txBox="1"/>
          <p:nvPr/>
        </p:nvSpPr>
        <p:spPr>
          <a:xfrm>
            <a:off x="1377609" y="2530878"/>
            <a:ext cx="4831805" cy="3693319"/>
          </a:xfrm>
          <a:prstGeom prst="rect">
            <a:avLst/>
          </a:prstGeom>
          <a:noFill/>
        </p:spPr>
        <p:txBody>
          <a:bodyPr wrap="square" rtlCol="0">
            <a:spAutoFit/>
          </a:bodyPr>
          <a:lstStyle/>
          <a:p>
            <a:r>
              <a:rPr lang="en-GB" b="0" i="0" dirty="0">
                <a:effectLst/>
                <a:latin typeface="Arial" panose="020B0604020202020204" pitchFamily="34" charset="0"/>
                <a:cs typeface="Arial" panose="020B0604020202020204" pitchFamily="34" charset="0"/>
              </a:rPr>
              <a:t>Since 2014, organisations registered with the CQC in England have a statutory duty of candour </a:t>
            </a:r>
            <a:r>
              <a:rPr lang="en-GB" b="0" i="1" dirty="0">
                <a:effectLst/>
                <a:latin typeface="Arial" panose="020B0604020202020204" pitchFamily="34" charset="0"/>
                <a:cs typeface="Arial" panose="020B0604020202020204" pitchFamily="34" charset="0"/>
              </a:rPr>
              <a:t>(Royal College of Nursin</a:t>
            </a:r>
            <a:r>
              <a:rPr lang="en-GB" i="1" dirty="0">
                <a:latin typeface="Arial" panose="020B0604020202020204" pitchFamily="34" charset="0"/>
                <a:cs typeface="Arial" panose="020B0604020202020204" pitchFamily="34" charset="0"/>
              </a:rPr>
              <a:t>g (RCN), 2022)</a:t>
            </a:r>
            <a:r>
              <a:rPr lang="en-GB" dirty="0">
                <a:latin typeface="Arial" panose="020B0604020202020204" pitchFamily="34" charset="0"/>
                <a:cs typeface="Arial" panose="020B0604020202020204" pitchFamily="34" charset="0"/>
              </a:rPr>
              <a:t>.</a:t>
            </a:r>
          </a:p>
          <a:p>
            <a:endParaRPr lang="en-GB" b="0" i="0" dirty="0">
              <a:effectLst/>
              <a:latin typeface="Arial" panose="020B0604020202020204" pitchFamily="34" charset="0"/>
              <a:cs typeface="Arial" panose="020B0604020202020204" pitchFamily="34" charset="0"/>
            </a:endParaRPr>
          </a:p>
          <a:p>
            <a:pPr algn="l"/>
            <a:r>
              <a:rPr lang="en-GB" b="0" i="0" dirty="0">
                <a:effectLst/>
                <a:latin typeface="Arial" panose="020B0604020202020204" pitchFamily="34" charset="0"/>
                <a:cs typeface="Arial" panose="020B0604020202020204" pitchFamily="34" charset="0"/>
              </a:rPr>
              <a:t>Reporting to the service user or relatives if there has </a:t>
            </a:r>
            <a:r>
              <a:rPr lang="en-GB" b="0" dirty="0">
                <a:effectLst/>
                <a:latin typeface="Arial" panose="020B0604020202020204" pitchFamily="34" charset="0"/>
                <a:cs typeface="Arial" panose="020B0604020202020204" pitchFamily="34" charset="0"/>
              </a:rPr>
              <a:t>been a ‘notifiable safety incident’. This </a:t>
            </a:r>
            <a:r>
              <a:rPr lang="en-GB" dirty="0">
                <a:latin typeface="Arial" panose="020B0604020202020204" pitchFamily="34" charset="0"/>
                <a:cs typeface="Arial" panose="020B0604020202020204" pitchFamily="34" charset="0"/>
              </a:rPr>
              <a:t>refers to </a:t>
            </a:r>
            <a:r>
              <a:rPr lang="en-GB" b="0" dirty="0">
                <a:effectLst/>
                <a:latin typeface="Arial" panose="020B0604020202020204" pitchFamily="34" charset="0"/>
                <a:cs typeface="Arial" panose="020B0604020202020204" pitchFamily="34" charset="0"/>
              </a:rPr>
              <a:t>any unintended or unexpected incident that has or could have resulted in death, severe harm, moderate harm or prolonged psychological harm </a:t>
            </a:r>
            <a:r>
              <a:rPr lang="en-GB" b="0" i="1" dirty="0">
                <a:effectLst/>
                <a:latin typeface="Arial" panose="020B0604020202020204" pitchFamily="34" charset="0"/>
                <a:cs typeface="Arial" panose="020B0604020202020204" pitchFamily="34" charset="0"/>
              </a:rPr>
              <a:t>(General Medical Council </a:t>
            </a:r>
            <a:r>
              <a:rPr lang="en-GB" i="1" dirty="0">
                <a:latin typeface="Arial" panose="020B0604020202020204" pitchFamily="34" charset="0"/>
                <a:cs typeface="Arial" panose="020B0604020202020204" pitchFamily="34" charset="0"/>
              </a:rPr>
              <a:t>(GMC) and </a:t>
            </a:r>
            <a:r>
              <a:rPr lang="en-GB" b="0" i="1" dirty="0">
                <a:effectLst/>
                <a:latin typeface="Arial" panose="020B0604020202020204" pitchFamily="34" charset="0"/>
                <a:cs typeface="Arial" panose="020B0604020202020204" pitchFamily="34" charset="0"/>
              </a:rPr>
              <a:t>Nursin</a:t>
            </a:r>
            <a:r>
              <a:rPr lang="en-GB" i="1" dirty="0">
                <a:latin typeface="Arial" panose="020B0604020202020204" pitchFamily="34" charset="0"/>
                <a:cs typeface="Arial" panose="020B0604020202020204" pitchFamily="34" charset="0"/>
              </a:rPr>
              <a:t>g and Midwifery Council (NMC), 2022).</a:t>
            </a:r>
            <a:endParaRPr lang="en-GB" b="0" i="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1065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6AA3D-7FDB-48CB-97C3-616D240541F0}"/>
              </a:ext>
            </a:extLst>
          </p:cNvPr>
          <p:cNvSpPr>
            <a:spLocks noGrp="1"/>
          </p:cNvSpPr>
          <p:nvPr>
            <p:ph type="title"/>
          </p:nvPr>
        </p:nvSpPr>
        <p:spPr>
          <a:xfrm>
            <a:off x="1484311" y="90377"/>
            <a:ext cx="10018713" cy="738964"/>
          </a:xfrm>
        </p:spPr>
        <p:txBody>
          <a:bodyPr>
            <a:normAutofit/>
          </a:bodyPr>
          <a:lstStyle/>
          <a:p>
            <a:r>
              <a:rPr lang="en-GB" sz="3200" dirty="0">
                <a:latin typeface="Arial" panose="020B0604020202020204" pitchFamily="34" charset="0"/>
                <a:cs typeface="Arial" panose="020B0604020202020204" pitchFamily="34" charset="0"/>
              </a:rPr>
              <a:t>Duty of Candour and HCPC standards</a:t>
            </a:r>
          </a:p>
        </p:txBody>
      </p:sp>
      <p:graphicFrame>
        <p:nvGraphicFramePr>
          <p:cNvPr id="6" name="Content Placeholder 2">
            <a:extLst>
              <a:ext uri="{FF2B5EF4-FFF2-40B4-BE49-F238E27FC236}">
                <a16:creationId xmlns:a16="http://schemas.microsoft.com/office/drawing/2014/main" id="{34AC0A7A-597F-6035-A4D7-A2520CD0DEC8}"/>
              </a:ext>
            </a:extLst>
          </p:cNvPr>
          <p:cNvGraphicFramePr>
            <a:graphicFrameLocks noGrp="1"/>
          </p:cNvGraphicFramePr>
          <p:nvPr>
            <p:ph idx="1"/>
            <p:extLst>
              <p:ext uri="{D42A27DB-BD31-4B8C-83A1-F6EECF244321}">
                <p14:modId xmlns:p14="http://schemas.microsoft.com/office/powerpoint/2010/main" val="1907902634"/>
              </p:ext>
            </p:extLst>
          </p:nvPr>
        </p:nvGraphicFramePr>
        <p:xfrm>
          <a:off x="1607758" y="425301"/>
          <a:ext cx="10757907" cy="5917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DE0725FF-2A83-4097-B134-85DF9D24260B}"/>
              </a:ext>
            </a:extLst>
          </p:cNvPr>
          <p:cNvSpPr txBox="1"/>
          <p:nvPr/>
        </p:nvSpPr>
        <p:spPr>
          <a:xfrm>
            <a:off x="8345081" y="6387906"/>
            <a:ext cx="1788937" cy="369332"/>
          </a:xfrm>
          <a:prstGeom prst="rect">
            <a:avLst/>
          </a:prstGeom>
          <a:noFill/>
        </p:spPr>
        <p:txBody>
          <a:bodyPr wrap="square" rtlCol="0">
            <a:spAutoFit/>
          </a:bodyPr>
          <a:lstStyle/>
          <a:p>
            <a:pPr algn="r"/>
            <a:r>
              <a:rPr lang="en-GB" i="1" dirty="0">
                <a:latin typeface="Arial" panose="020B0604020202020204" pitchFamily="34" charset="0"/>
                <a:cs typeface="Arial" panose="020B0604020202020204" pitchFamily="34" charset="0"/>
              </a:rPr>
              <a:t>(HCPC, 2016) </a:t>
            </a:r>
          </a:p>
        </p:txBody>
      </p:sp>
      <p:sp>
        <p:nvSpPr>
          <p:cNvPr id="5" name="TextBox 4">
            <a:extLst>
              <a:ext uri="{FF2B5EF4-FFF2-40B4-BE49-F238E27FC236}">
                <a16:creationId xmlns:a16="http://schemas.microsoft.com/office/drawing/2014/main" id="{7447C9C1-05CC-46E5-B50A-6EAA6EFF74C2}"/>
              </a:ext>
            </a:extLst>
          </p:cNvPr>
          <p:cNvSpPr txBox="1"/>
          <p:nvPr/>
        </p:nvSpPr>
        <p:spPr>
          <a:xfrm>
            <a:off x="2370621" y="6158014"/>
            <a:ext cx="9995044" cy="646331"/>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Please note that these standards also apply to students and a separate document is  available –</a:t>
            </a:r>
          </a:p>
          <a:p>
            <a:r>
              <a:rPr lang="en-GB" dirty="0">
                <a:latin typeface="Arial" panose="020B0604020202020204" pitchFamily="34" charset="0"/>
                <a:cs typeface="Arial" panose="020B0604020202020204" pitchFamily="34" charset="0"/>
                <a:hlinkClick r:id="rId8"/>
              </a:rPr>
              <a:t>Guidance on conduct and ethics for students | (hcpc-uk.org)</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2953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D2F79-F795-4430-89FB-1C027F90B772}"/>
              </a:ext>
            </a:extLst>
          </p:cNvPr>
          <p:cNvSpPr>
            <a:spLocks noGrp="1"/>
          </p:cNvSpPr>
          <p:nvPr>
            <p:ph type="title"/>
          </p:nvPr>
        </p:nvSpPr>
        <p:spPr>
          <a:xfrm>
            <a:off x="1303557" y="-228599"/>
            <a:ext cx="10018713" cy="1752599"/>
          </a:xfrm>
        </p:spPr>
        <p:txBody>
          <a:bodyPr>
            <a:normAutofit/>
          </a:bodyPr>
          <a:lstStyle/>
          <a:p>
            <a:r>
              <a:rPr lang="en-GB" sz="2400" dirty="0">
                <a:latin typeface="Arial" panose="020B0604020202020204" pitchFamily="34" charset="0"/>
                <a:cs typeface="Arial" panose="020B0604020202020204" pitchFamily="34" charset="0"/>
              </a:rPr>
              <a:t>So…going back to the previous question…</a:t>
            </a:r>
          </a:p>
        </p:txBody>
      </p:sp>
      <p:sp>
        <p:nvSpPr>
          <p:cNvPr id="4" name="Title 1">
            <a:extLst>
              <a:ext uri="{FF2B5EF4-FFF2-40B4-BE49-F238E27FC236}">
                <a16:creationId xmlns:a16="http://schemas.microsoft.com/office/drawing/2014/main" id="{96ED02DC-80D3-4557-B411-0851B29FC697}"/>
              </a:ext>
            </a:extLst>
          </p:cNvPr>
          <p:cNvSpPr txBox="1">
            <a:spLocks/>
          </p:cNvSpPr>
          <p:nvPr/>
        </p:nvSpPr>
        <p:spPr>
          <a:xfrm>
            <a:off x="1633166" y="292389"/>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dirty="0">
                <a:latin typeface="Arial" panose="020B0604020202020204" pitchFamily="34" charset="0"/>
                <a:cs typeface="Arial" panose="020B0604020202020204" pitchFamily="34" charset="0"/>
              </a:rPr>
              <a:t>When something does go wrong, who should be made aware?</a:t>
            </a:r>
          </a:p>
        </p:txBody>
      </p:sp>
      <p:sp>
        <p:nvSpPr>
          <p:cNvPr id="5" name="Content Placeholder 2">
            <a:extLst>
              <a:ext uri="{FF2B5EF4-FFF2-40B4-BE49-F238E27FC236}">
                <a16:creationId xmlns:a16="http://schemas.microsoft.com/office/drawing/2014/main" id="{BEBC79F5-61DD-4949-BA06-9AD66A98DA8C}"/>
              </a:ext>
            </a:extLst>
          </p:cNvPr>
          <p:cNvSpPr>
            <a:spLocks noGrp="1"/>
          </p:cNvSpPr>
          <p:nvPr>
            <p:ph idx="1"/>
          </p:nvPr>
        </p:nvSpPr>
        <p:spPr>
          <a:xfrm>
            <a:off x="1090901" y="2154865"/>
            <a:ext cx="4544350" cy="3820634"/>
          </a:xfrm>
        </p:spPr>
        <p:txBody>
          <a:bodyPr>
            <a:normAutofit/>
          </a:bodyPr>
          <a:lstStyle/>
          <a:p>
            <a:r>
              <a:rPr lang="en-GB" sz="2000" dirty="0">
                <a:latin typeface="Arial" panose="020B0604020202020204" pitchFamily="34" charset="0"/>
                <a:cs typeface="Arial" panose="020B0604020202020204" pitchFamily="34" charset="0"/>
              </a:rPr>
              <a:t>Your co-workers?</a:t>
            </a:r>
          </a:p>
          <a:p>
            <a:r>
              <a:rPr lang="en-GB" sz="2000" dirty="0">
                <a:latin typeface="Arial" panose="020B0604020202020204" pitchFamily="34" charset="0"/>
                <a:cs typeface="Arial" panose="020B0604020202020204" pitchFamily="34" charset="0"/>
              </a:rPr>
              <a:t>Your line manager?</a:t>
            </a:r>
          </a:p>
          <a:p>
            <a:r>
              <a:rPr lang="en-GB" sz="2000" dirty="0">
                <a:latin typeface="Arial" panose="020B0604020202020204" pitchFamily="34" charset="0"/>
                <a:cs typeface="Arial" panose="020B0604020202020204" pitchFamily="34" charset="0"/>
              </a:rPr>
              <a:t>Your department manager?</a:t>
            </a:r>
          </a:p>
          <a:p>
            <a:pPr marL="0" indent="0">
              <a:buNone/>
            </a:pPr>
            <a:endParaRPr lang="en-GB" dirty="0"/>
          </a:p>
          <a:p>
            <a:pPr marL="0" indent="0">
              <a:buNone/>
            </a:pPr>
            <a:endParaRPr lang="en-GB" dirty="0"/>
          </a:p>
        </p:txBody>
      </p:sp>
      <p:sp>
        <p:nvSpPr>
          <p:cNvPr id="6" name="TextBox 5">
            <a:extLst>
              <a:ext uri="{FF2B5EF4-FFF2-40B4-BE49-F238E27FC236}">
                <a16:creationId xmlns:a16="http://schemas.microsoft.com/office/drawing/2014/main" id="{F2BBD0C2-0CA4-44BD-90A9-2E9245EAE165}"/>
              </a:ext>
            </a:extLst>
          </p:cNvPr>
          <p:cNvSpPr txBox="1"/>
          <p:nvPr/>
        </p:nvSpPr>
        <p:spPr>
          <a:xfrm>
            <a:off x="4688959" y="1683990"/>
            <a:ext cx="7145080" cy="507831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Speaking to a co-worker can be beneficial in that they can offer you support regarding the incident. Your co-worker may also be able to guide you through the processes that you need to follow. Health care professionals must also support and encourage each other to be open and honest, and not stop someone from raising concerns. (NMC, 2022)</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It is really important that you discuss things with your management as they may be able to put support in place and look at the reasons behind the incident occurring and ways in which this could be prevented from happening again. Was it a lack of training? Or the environment?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Student healthcare workers should also include their education providers in any discussions.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Having these discussions will aid you in reflecting on the incident which is a big part of learning and being a healthcare worker.</a:t>
            </a:r>
          </a:p>
        </p:txBody>
      </p:sp>
    </p:spTree>
    <p:extLst>
      <p:ext uri="{BB962C8B-B14F-4D97-AF65-F5344CB8AC3E}">
        <p14:creationId xmlns:p14="http://schemas.microsoft.com/office/powerpoint/2010/main" val="1220729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1FF1446-2411-4546-9F5F-E3A2FBE2AC72}"/>
              </a:ext>
            </a:extLst>
          </p:cNvPr>
          <p:cNvSpPr>
            <a:spLocks noGrp="1"/>
          </p:cNvSpPr>
          <p:nvPr>
            <p:ph idx="1"/>
          </p:nvPr>
        </p:nvSpPr>
        <p:spPr>
          <a:xfrm>
            <a:off x="1133437" y="1350334"/>
            <a:ext cx="4544350" cy="3820634"/>
          </a:xfrm>
        </p:spPr>
        <p:txBody>
          <a:bodyPr>
            <a:normAutofit/>
          </a:bodyPr>
          <a:lstStyle/>
          <a:p>
            <a:r>
              <a:rPr lang="en-GB" dirty="0">
                <a:latin typeface="Arial" panose="020B0604020202020204" pitchFamily="34" charset="0"/>
                <a:cs typeface="Arial" panose="020B0604020202020204" pitchFamily="34" charset="0"/>
              </a:rPr>
              <a:t>The service user involved?</a:t>
            </a:r>
          </a:p>
          <a:p>
            <a:r>
              <a:rPr lang="en-GB" dirty="0">
                <a:latin typeface="Arial" panose="020B0604020202020204" pitchFamily="34" charset="0"/>
                <a:cs typeface="Arial" panose="020B0604020202020204" pitchFamily="34" charset="0"/>
              </a:rPr>
              <a:t>The service user’s family/carers?</a:t>
            </a:r>
          </a:p>
        </p:txBody>
      </p:sp>
      <p:sp>
        <p:nvSpPr>
          <p:cNvPr id="5" name="TextBox 4">
            <a:extLst>
              <a:ext uri="{FF2B5EF4-FFF2-40B4-BE49-F238E27FC236}">
                <a16:creationId xmlns:a16="http://schemas.microsoft.com/office/drawing/2014/main" id="{1014546A-3B8D-4E5E-84D4-E792B3B946AF}"/>
              </a:ext>
            </a:extLst>
          </p:cNvPr>
          <p:cNvSpPr txBox="1"/>
          <p:nvPr/>
        </p:nvSpPr>
        <p:spPr>
          <a:xfrm>
            <a:off x="5826643" y="1997839"/>
            <a:ext cx="6230678" cy="313932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As per the duty of candour and HCPC standards, it is absolutely essential that the service user involved is made aware of any incidents that occur that involve them.</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NHS constitution advises service users that they have ‘the right to an open and transparent relationship with the organisation providing your care.’ (NHS resolution, 2017)</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Dependant on the needs of the service user, it may be appropriate for a family member or carer to be made aware of the incident.</a:t>
            </a:r>
          </a:p>
        </p:txBody>
      </p:sp>
    </p:spTree>
    <p:extLst>
      <p:ext uri="{BB962C8B-B14F-4D97-AF65-F5344CB8AC3E}">
        <p14:creationId xmlns:p14="http://schemas.microsoft.com/office/powerpoint/2010/main" val="1821591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8375697-2869-412A-AEB4-B32967993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Magnifying glass and question mark">
            <a:extLst>
              <a:ext uri="{FF2B5EF4-FFF2-40B4-BE49-F238E27FC236}">
                <a16:creationId xmlns:a16="http://schemas.microsoft.com/office/drawing/2014/main" id="{3ED79CF6-5428-76D9-2054-2C5684B9D5B0}"/>
              </a:ext>
            </a:extLst>
          </p:cNvPr>
          <p:cNvPicPr>
            <a:picLocks noChangeAspect="1"/>
          </p:cNvPicPr>
          <p:nvPr/>
        </p:nvPicPr>
        <p:blipFill rotWithShape="1">
          <a:blip r:embed="rId4"/>
          <a:srcRect l="40034" t="9091" r="24723"/>
          <a:stretch/>
        </p:blipFill>
        <p:spPr>
          <a:xfrm>
            <a:off x="20" y="10"/>
            <a:ext cx="4726526" cy="6857990"/>
          </a:xfrm>
          <a:prstGeom prst="rect">
            <a:avLst/>
          </a:prstGeom>
        </p:spPr>
      </p:pic>
      <p:grpSp>
        <p:nvGrpSpPr>
          <p:cNvPr id="24" name="Group 23">
            <a:extLst>
              <a:ext uri="{FF2B5EF4-FFF2-40B4-BE49-F238E27FC236}">
                <a16:creationId xmlns:a16="http://schemas.microsoft.com/office/drawing/2014/main" id="{2DE9E2D4-C94D-4382-BD75-9A451C3DC7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25" name="Rectangle 19">
              <a:extLst>
                <a:ext uri="{FF2B5EF4-FFF2-40B4-BE49-F238E27FC236}">
                  <a16:creationId xmlns:a16="http://schemas.microsoft.com/office/drawing/2014/main" id="{8348A120-519A-4F2A-BE9F-C1CC48B10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6" name="Rectangle 20">
              <a:extLst>
                <a:ext uri="{FF2B5EF4-FFF2-40B4-BE49-F238E27FC236}">
                  <a16:creationId xmlns:a16="http://schemas.microsoft.com/office/drawing/2014/main" id="{8AE68E3F-5084-4FF1-9164-9A44B19D3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7884AB1D-699B-435C-BC0A-D649097B95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29" name="Freeform 6">
              <a:extLst>
                <a:ext uri="{FF2B5EF4-FFF2-40B4-BE49-F238E27FC236}">
                  <a16:creationId xmlns:a16="http://schemas.microsoft.com/office/drawing/2014/main" id="{E081C1DB-D6A0-4ED6-A4FC-16466E903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0" name="Freeform 7">
              <a:extLst>
                <a:ext uri="{FF2B5EF4-FFF2-40B4-BE49-F238E27FC236}">
                  <a16:creationId xmlns:a16="http://schemas.microsoft.com/office/drawing/2014/main" id="{0BE09B71-5BD8-4B95-8DE8-A10B0657D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1" name="Freeform 8">
              <a:extLst>
                <a:ext uri="{FF2B5EF4-FFF2-40B4-BE49-F238E27FC236}">
                  <a16:creationId xmlns:a16="http://schemas.microsoft.com/office/drawing/2014/main" id="{F5AAF0BD-4755-42CE-B339-2C2746BB7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2" name="Freeform 9">
              <a:extLst>
                <a:ext uri="{FF2B5EF4-FFF2-40B4-BE49-F238E27FC236}">
                  <a16:creationId xmlns:a16="http://schemas.microsoft.com/office/drawing/2014/main" id="{3824AAED-F160-40F4-8FBB-F674A4ECF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3" name="Freeform 10">
              <a:extLst>
                <a:ext uri="{FF2B5EF4-FFF2-40B4-BE49-F238E27FC236}">
                  <a16:creationId xmlns:a16="http://schemas.microsoft.com/office/drawing/2014/main" id="{2D4B81E4-BEC2-45B9-8242-EB3960183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4" name="Freeform 11">
              <a:extLst>
                <a:ext uri="{FF2B5EF4-FFF2-40B4-BE49-F238E27FC236}">
                  <a16:creationId xmlns:a16="http://schemas.microsoft.com/office/drawing/2014/main" id="{3CF69791-86E8-4D88-B224-E0D2775DC0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956F6707-A8B6-41F3-B27E-56C3B95B01FD}"/>
              </a:ext>
            </a:extLst>
          </p:cNvPr>
          <p:cNvSpPr>
            <a:spLocks noGrp="1"/>
          </p:cNvSpPr>
          <p:nvPr>
            <p:ph type="title"/>
          </p:nvPr>
        </p:nvSpPr>
        <p:spPr>
          <a:xfrm>
            <a:off x="3962399" y="685800"/>
            <a:ext cx="7345891" cy="1413933"/>
          </a:xfrm>
        </p:spPr>
        <p:txBody>
          <a:bodyPr>
            <a:normAutofit/>
          </a:bodyPr>
          <a:lstStyle/>
          <a:p>
            <a:r>
              <a:rPr lang="en-GB" dirty="0">
                <a:latin typeface="Arial" panose="020B0604020202020204" pitchFamily="34" charset="0"/>
                <a:cs typeface="Arial" panose="020B0604020202020204" pitchFamily="34" charset="0"/>
              </a:rPr>
              <a:t>Challenges</a:t>
            </a:r>
          </a:p>
        </p:txBody>
      </p:sp>
      <p:sp>
        <p:nvSpPr>
          <p:cNvPr id="3" name="Content Placeholder 2">
            <a:extLst>
              <a:ext uri="{FF2B5EF4-FFF2-40B4-BE49-F238E27FC236}">
                <a16:creationId xmlns:a16="http://schemas.microsoft.com/office/drawing/2014/main" id="{85C62132-89AD-420C-A41F-27AB70937FB4}"/>
              </a:ext>
            </a:extLst>
          </p:cNvPr>
          <p:cNvSpPr>
            <a:spLocks noGrp="1"/>
          </p:cNvSpPr>
          <p:nvPr>
            <p:ph idx="1"/>
          </p:nvPr>
        </p:nvSpPr>
        <p:spPr>
          <a:xfrm>
            <a:off x="3843867" y="2048933"/>
            <a:ext cx="7659156" cy="3742267"/>
          </a:xfrm>
        </p:spPr>
        <p:txBody>
          <a:bodyPr>
            <a:normAutofit/>
          </a:bodyPr>
          <a:lstStyle/>
          <a:p>
            <a:pPr marL="0" indent="0" algn="ctr">
              <a:buNone/>
            </a:pPr>
            <a:r>
              <a:rPr lang="en-GB" dirty="0">
                <a:latin typeface="Arial" panose="020B0604020202020204" pitchFamily="34" charset="0"/>
                <a:cs typeface="Arial" panose="020B0604020202020204" pitchFamily="34" charset="0"/>
              </a:rPr>
              <a:t>What are some challenges that you can think of that may affect someone who has to report something that has gone wrong?</a:t>
            </a:r>
          </a:p>
        </p:txBody>
      </p:sp>
    </p:spTree>
    <p:extLst>
      <p:ext uri="{BB962C8B-B14F-4D97-AF65-F5344CB8AC3E}">
        <p14:creationId xmlns:p14="http://schemas.microsoft.com/office/powerpoint/2010/main" val="1209104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6707-A8B6-41F3-B27E-56C3B95B01FD}"/>
              </a:ext>
            </a:extLst>
          </p:cNvPr>
          <p:cNvSpPr>
            <a:spLocks noGrp="1"/>
          </p:cNvSpPr>
          <p:nvPr>
            <p:ph type="title"/>
          </p:nvPr>
        </p:nvSpPr>
        <p:spPr>
          <a:xfrm>
            <a:off x="1675981" y="-228600"/>
            <a:ext cx="10018713" cy="1752599"/>
          </a:xfrm>
        </p:spPr>
        <p:txBody>
          <a:bodyPr/>
          <a:lstStyle/>
          <a:p>
            <a:r>
              <a:rPr lang="en-GB" dirty="0">
                <a:latin typeface="Arial" panose="020B0604020202020204" pitchFamily="34" charset="0"/>
                <a:cs typeface="Arial" panose="020B0604020202020204" pitchFamily="34" charset="0"/>
              </a:rPr>
              <a:t>Examples of Challenges</a:t>
            </a:r>
          </a:p>
        </p:txBody>
      </p:sp>
      <p:graphicFrame>
        <p:nvGraphicFramePr>
          <p:cNvPr id="6" name="Content Placeholder 2">
            <a:extLst>
              <a:ext uri="{FF2B5EF4-FFF2-40B4-BE49-F238E27FC236}">
                <a16:creationId xmlns:a16="http://schemas.microsoft.com/office/drawing/2014/main" id="{80B9E377-8EA2-8DBA-21F0-564562B0077B}"/>
              </a:ext>
            </a:extLst>
          </p:cNvPr>
          <p:cNvGraphicFramePr>
            <a:graphicFrameLocks noGrp="1"/>
          </p:cNvGraphicFramePr>
          <p:nvPr>
            <p:ph idx="1"/>
            <p:extLst>
              <p:ext uri="{D42A27DB-BD31-4B8C-83A1-F6EECF244321}">
                <p14:modId xmlns:p14="http://schemas.microsoft.com/office/powerpoint/2010/main" val="1410426518"/>
              </p:ext>
            </p:extLst>
          </p:nvPr>
        </p:nvGraphicFramePr>
        <p:xfrm>
          <a:off x="-255181" y="1446028"/>
          <a:ext cx="13035516" cy="5127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2">
            <a:extLst>
              <a:ext uri="{FF2B5EF4-FFF2-40B4-BE49-F238E27FC236}">
                <a16:creationId xmlns:a16="http://schemas.microsoft.com/office/drawing/2014/main" id="{EC5DD3E2-D3A8-4C6E-9C4B-AD1C13C1BC3D}"/>
              </a:ext>
            </a:extLst>
          </p:cNvPr>
          <p:cNvSpPr txBox="1">
            <a:spLocks/>
          </p:cNvSpPr>
          <p:nvPr/>
        </p:nvSpPr>
        <p:spPr>
          <a:xfrm>
            <a:off x="9979555" y="6161542"/>
            <a:ext cx="1715139" cy="412282"/>
          </a:xfrm>
          <a:prstGeom prst="rect">
            <a:avLst/>
          </a:prstGeom>
        </p:spPr>
        <p:txBody>
          <a:bodyPr vert="horz" lIns="91440" tIns="45720" rIns="91440" bIns="45720" rtlCol="0">
            <a:normAutofit fontScale="85000" lnSpcReduction="1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r>
              <a:rPr lang="en-GB" i="1" dirty="0">
                <a:latin typeface="Arial" panose="020B0604020202020204" pitchFamily="34" charset="0"/>
                <a:cs typeface="Arial" panose="020B0604020202020204" pitchFamily="34" charset="0"/>
              </a:rPr>
              <a:t>(HCPC, 2021)</a:t>
            </a:r>
          </a:p>
        </p:txBody>
      </p:sp>
    </p:spTree>
    <p:extLst>
      <p:ext uri="{BB962C8B-B14F-4D97-AF65-F5344CB8AC3E}">
        <p14:creationId xmlns:p14="http://schemas.microsoft.com/office/powerpoint/2010/main" val="329800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A49E00-DD2B-4893-AE83-B2F72B7B09B1}"/>
              </a:ext>
            </a:extLst>
          </p:cNvPr>
          <p:cNvPicPr>
            <a:picLocks noChangeAspect="1"/>
          </p:cNvPicPr>
          <p:nvPr/>
        </p:nvPicPr>
        <p:blipFill rotWithShape="1">
          <a:blip r:embed="rId3"/>
          <a:srcRect l="11042" t="35555" r="39167" b="46852"/>
          <a:stretch/>
        </p:blipFill>
        <p:spPr>
          <a:xfrm>
            <a:off x="2109233" y="4403195"/>
            <a:ext cx="9131300" cy="1814801"/>
          </a:xfrm>
          <a:prstGeom prst="rect">
            <a:avLst/>
          </a:prstGeom>
        </p:spPr>
      </p:pic>
      <p:sp>
        <p:nvSpPr>
          <p:cNvPr id="5" name="TextBox 4">
            <a:extLst>
              <a:ext uri="{FF2B5EF4-FFF2-40B4-BE49-F238E27FC236}">
                <a16:creationId xmlns:a16="http://schemas.microsoft.com/office/drawing/2014/main" id="{56E72DF3-4A02-4796-A088-51162834F4BC}"/>
              </a:ext>
            </a:extLst>
          </p:cNvPr>
          <p:cNvSpPr txBox="1"/>
          <p:nvPr/>
        </p:nvSpPr>
        <p:spPr>
          <a:xfrm>
            <a:off x="10289067" y="6375578"/>
            <a:ext cx="1902933" cy="369332"/>
          </a:xfrm>
          <a:prstGeom prst="rect">
            <a:avLst/>
          </a:prstGeom>
          <a:noFill/>
        </p:spPr>
        <p:txBody>
          <a:bodyPr wrap="square" rtlCol="0">
            <a:spAutoFit/>
          </a:bodyPr>
          <a:lstStyle/>
          <a:p>
            <a:r>
              <a:rPr lang="en-GB" i="1" dirty="0">
                <a:latin typeface="Arial" panose="020B0604020202020204" pitchFamily="34" charset="0"/>
                <a:cs typeface="Arial" panose="020B0604020202020204" pitchFamily="34" charset="0"/>
              </a:rPr>
              <a:t>(Clarke, 2019)</a:t>
            </a:r>
          </a:p>
        </p:txBody>
      </p:sp>
      <p:graphicFrame>
        <p:nvGraphicFramePr>
          <p:cNvPr id="8" name="Content Placeholder 2">
            <a:extLst>
              <a:ext uri="{FF2B5EF4-FFF2-40B4-BE49-F238E27FC236}">
                <a16:creationId xmlns:a16="http://schemas.microsoft.com/office/drawing/2014/main" id="{18FADA13-DC0D-7F10-F8F4-1F8BE284184A}"/>
              </a:ext>
            </a:extLst>
          </p:cNvPr>
          <p:cNvGraphicFramePr>
            <a:graphicFrameLocks noGrp="1"/>
          </p:cNvGraphicFramePr>
          <p:nvPr>
            <p:ph idx="1"/>
            <p:extLst>
              <p:ext uri="{D42A27DB-BD31-4B8C-83A1-F6EECF244321}">
                <p14:modId xmlns:p14="http://schemas.microsoft.com/office/powerpoint/2010/main" val="2820760294"/>
              </p:ext>
            </p:extLst>
          </p:nvPr>
        </p:nvGraphicFramePr>
        <p:xfrm>
          <a:off x="1665526" y="1005335"/>
          <a:ext cx="10018713" cy="31242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5592902A-96E2-4E20-994C-F797A71BFFD9}"/>
              </a:ext>
            </a:extLst>
          </p:cNvPr>
          <p:cNvSpPr txBox="1"/>
          <p:nvPr/>
        </p:nvSpPr>
        <p:spPr>
          <a:xfrm>
            <a:off x="4193067" y="612912"/>
            <a:ext cx="6096000" cy="461665"/>
          </a:xfrm>
          <a:prstGeom prst="rect">
            <a:avLst/>
          </a:prstGeom>
          <a:noFill/>
        </p:spPr>
        <p:txBody>
          <a:bodyPr wrap="square">
            <a:spAutoFit/>
          </a:bodyPr>
          <a:lstStyle/>
          <a:p>
            <a:pPr marL="0" indent="0">
              <a:buNone/>
            </a:pPr>
            <a:r>
              <a:rPr lang="en-GB" sz="2400" dirty="0">
                <a:latin typeface="Arial" panose="020B0604020202020204" pitchFamily="34" charset="0"/>
                <a:cs typeface="Arial" panose="020B0604020202020204" pitchFamily="34" charset="0"/>
              </a:rPr>
              <a:t>It may be scary, but it can also-</a:t>
            </a:r>
          </a:p>
        </p:txBody>
      </p:sp>
    </p:spTree>
    <p:extLst>
      <p:ext uri="{BB962C8B-B14F-4D97-AF65-F5344CB8AC3E}">
        <p14:creationId xmlns:p14="http://schemas.microsoft.com/office/powerpoint/2010/main" val="3579525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91E548-71E9-4E48-95EF-028C1F694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04D8BE-7EEE-4F39-ADF0-9E2A648AC3DA}"/>
              </a:ext>
            </a:extLst>
          </p:cNvPr>
          <p:cNvSpPr>
            <a:spLocks noGrp="1"/>
          </p:cNvSpPr>
          <p:nvPr>
            <p:ph type="title"/>
          </p:nvPr>
        </p:nvSpPr>
        <p:spPr>
          <a:xfrm>
            <a:off x="1368373" y="1284051"/>
            <a:ext cx="2812385" cy="3723836"/>
          </a:xfrm>
        </p:spPr>
        <p:txBody>
          <a:bodyPr>
            <a:normAutofit/>
          </a:bodyPr>
          <a:lstStyle/>
          <a:p>
            <a:r>
              <a:rPr lang="en-GB" sz="3200" dirty="0">
                <a:solidFill>
                  <a:srgbClr val="000000"/>
                </a:solidFill>
                <a:latin typeface="Arial" panose="020B0604020202020204" pitchFamily="34" charset="0"/>
                <a:cs typeface="Arial" panose="020B0604020202020204" pitchFamily="34" charset="0"/>
              </a:rPr>
              <a:t>So what should you do when things do go wrong?</a:t>
            </a:r>
          </a:p>
        </p:txBody>
      </p:sp>
      <p:sp useBgFill="1">
        <p:nvSpPr>
          <p:cNvPr id="11" name="Rounded Rectangle 16">
            <a:extLst>
              <a:ext uri="{FF2B5EF4-FFF2-40B4-BE49-F238E27FC236}">
                <a16:creationId xmlns:a16="http://schemas.microsoft.com/office/drawing/2014/main" id="{AAB5649A-D799-4BE2-9913-FFD6F2B4E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F723DE5-3668-495B-86B4-1F6867DD0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4" name="Freeform 6">
              <a:extLst>
                <a:ext uri="{FF2B5EF4-FFF2-40B4-BE49-F238E27FC236}">
                  <a16:creationId xmlns:a16="http://schemas.microsoft.com/office/drawing/2014/main" id="{DFEC0561-D3E0-4BF7-8C2C-545131D8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EE433E0D-9006-435E-A45A-297D9DFB0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687BFE96-CA94-4295-8E58-F5EF3CD6B8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a:extLst>
                <a:ext uri="{FF2B5EF4-FFF2-40B4-BE49-F238E27FC236}">
                  <a16:creationId xmlns:a16="http://schemas.microsoft.com/office/drawing/2014/main" id="{28D930B4-650A-4397-BDE6-B6B6D85E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9FC696D0-7E2A-40F7-B396-F663111E90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9A9A5E92-75F1-46AD-BE2A-814773AA9A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50B543A3-186A-2FD2-AC32-7A8847D1AB7D}"/>
              </a:ext>
            </a:extLst>
          </p:cNvPr>
          <p:cNvGraphicFramePr>
            <a:graphicFrameLocks noGrp="1"/>
          </p:cNvGraphicFramePr>
          <p:nvPr>
            <p:ph idx="1"/>
            <p:extLst>
              <p:ext uri="{D42A27DB-BD31-4B8C-83A1-F6EECF244321}">
                <p14:modId xmlns:p14="http://schemas.microsoft.com/office/powerpoint/2010/main" val="2267083806"/>
              </p:ext>
            </p:extLst>
          </p:nvPr>
        </p:nvGraphicFramePr>
        <p:xfrm>
          <a:off x="4312521" y="152400"/>
          <a:ext cx="7728667" cy="6337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8205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4EBC-CAF0-4CD3-9C5F-C6A6B408E5E2}"/>
              </a:ext>
            </a:extLst>
          </p:cNvPr>
          <p:cNvSpPr>
            <a:spLocks noGrp="1"/>
          </p:cNvSpPr>
          <p:nvPr>
            <p:ph type="title"/>
          </p:nvPr>
        </p:nvSpPr>
        <p:spPr>
          <a:xfrm>
            <a:off x="1359563" y="614707"/>
            <a:ext cx="10354708" cy="965200"/>
          </a:xfrm>
        </p:spPr>
        <p:txBody>
          <a:bodyPr>
            <a:normAutofit/>
          </a:bodyPr>
          <a:lstStyle/>
          <a:p>
            <a:pPr>
              <a:lnSpc>
                <a:spcPct val="90000"/>
              </a:lnSpc>
            </a:pPr>
            <a:r>
              <a:rPr lang="en-GB" sz="3100" dirty="0">
                <a:latin typeface="Arial" panose="020B0604020202020204" pitchFamily="34" charset="0"/>
                <a:cs typeface="Arial" panose="020B0604020202020204" pitchFamily="34" charset="0"/>
              </a:rPr>
              <a:t>An Important Thing to Remember- Saying sorry is not admitting fault</a:t>
            </a:r>
          </a:p>
        </p:txBody>
      </p:sp>
      <p:pic>
        <p:nvPicPr>
          <p:cNvPr id="5" name="Picture 4">
            <a:extLst>
              <a:ext uri="{FF2B5EF4-FFF2-40B4-BE49-F238E27FC236}">
                <a16:creationId xmlns:a16="http://schemas.microsoft.com/office/drawing/2014/main" id="{1EA26B15-6C12-4F9B-8D20-EE1D4D138466}"/>
              </a:ext>
            </a:extLst>
          </p:cNvPr>
          <p:cNvPicPr>
            <a:picLocks noChangeAspect="1"/>
          </p:cNvPicPr>
          <p:nvPr/>
        </p:nvPicPr>
        <p:blipFill rotWithShape="1">
          <a:blip r:embed="rId4"/>
          <a:srcRect l="59477" t="18295" r="29622" b="68682"/>
          <a:stretch/>
        </p:blipFill>
        <p:spPr>
          <a:xfrm>
            <a:off x="2197396" y="3755119"/>
            <a:ext cx="2636391" cy="177164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5111F31B-2DE0-465E-BA49-DC7F460DBD8A}"/>
              </a:ext>
            </a:extLst>
          </p:cNvPr>
          <p:cNvSpPr>
            <a:spLocks noGrp="1"/>
          </p:cNvSpPr>
          <p:nvPr>
            <p:ph idx="1"/>
          </p:nvPr>
        </p:nvSpPr>
        <p:spPr>
          <a:xfrm>
            <a:off x="1359563" y="1241169"/>
            <a:ext cx="11080529" cy="2182288"/>
          </a:xfrm>
        </p:spPr>
        <p:txBody>
          <a:bodyPr>
            <a:normAutofit/>
          </a:bodyPr>
          <a:lstStyle/>
          <a:p>
            <a:pPr marL="0" indent="0">
              <a:buNone/>
            </a:pPr>
            <a:r>
              <a:rPr lang="en-GB" dirty="0">
                <a:latin typeface="Arial" panose="020B0604020202020204" pitchFamily="34" charset="0"/>
                <a:cs typeface="Arial" panose="020B0604020202020204" pitchFamily="34" charset="0"/>
              </a:rPr>
              <a:t>We have covered how important it is to apologise and the challenges this could present for individuals in relation to worries of what will happen in response.</a:t>
            </a:r>
          </a:p>
        </p:txBody>
      </p:sp>
      <p:sp>
        <p:nvSpPr>
          <p:cNvPr id="6" name="TextBox 5">
            <a:extLst>
              <a:ext uri="{FF2B5EF4-FFF2-40B4-BE49-F238E27FC236}">
                <a16:creationId xmlns:a16="http://schemas.microsoft.com/office/drawing/2014/main" id="{8514CA6C-9FC6-4F6C-B503-0D323B836B94}"/>
              </a:ext>
            </a:extLst>
          </p:cNvPr>
          <p:cNvSpPr txBox="1"/>
          <p:nvPr/>
        </p:nvSpPr>
        <p:spPr>
          <a:xfrm>
            <a:off x="4950637" y="3262743"/>
            <a:ext cx="6985591" cy="3046988"/>
          </a:xfrm>
          <a:prstGeom prst="rect">
            <a:avLst/>
          </a:prstGeom>
          <a:noFill/>
        </p:spPr>
        <p:txBody>
          <a:bodyPr wrap="square" rtlCol="0">
            <a:spAutoFit/>
          </a:bodyPr>
          <a:lstStyle/>
          <a:p>
            <a:r>
              <a:rPr lang="en-GB" sz="2400" i="1" dirty="0">
                <a:latin typeface="Arial" panose="020B0604020202020204" pitchFamily="34" charset="0"/>
                <a:cs typeface="Arial" panose="020B0604020202020204" pitchFamily="34" charset="0"/>
              </a:rPr>
              <a:t>“Saying sorry is:</a:t>
            </a:r>
          </a:p>
          <a:p>
            <a:pPr marL="342900" indent="-342900">
              <a:buFont typeface="Arial" panose="020B0604020202020204" pitchFamily="34" charset="0"/>
              <a:buChar char="•"/>
            </a:pPr>
            <a:r>
              <a:rPr lang="en-GB" sz="2400" i="1" dirty="0">
                <a:latin typeface="Arial" panose="020B0604020202020204" pitchFamily="34" charset="0"/>
                <a:cs typeface="Arial" panose="020B0604020202020204" pitchFamily="34" charset="0"/>
              </a:rPr>
              <a:t> always the right thing to do </a:t>
            </a:r>
          </a:p>
          <a:p>
            <a:pPr marL="342900" indent="-342900">
              <a:buFont typeface="Arial" panose="020B0604020202020204" pitchFamily="34" charset="0"/>
              <a:buChar char="•"/>
            </a:pPr>
            <a:r>
              <a:rPr lang="en-GB" sz="2400" i="1" dirty="0">
                <a:latin typeface="Arial" panose="020B0604020202020204" pitchFamily="34" charset="0"/>
                <a:cs typeface="Arial" panose="020B0604020202020204" pitchFamily="34" charset="0"/>
              </a:rPr>
              <a:t>not an admission of liability </a:t>
            </a:r>
          </a:p>
          <a:p>
            <a:pPr marL="342900" indent="-342900">
              <a:buFont typeface="Arial" panose="020B0604020202020204" pitchFamily="34" charset="0"/>
              <a:buChar char="•"/>
            </a:pPr>
            <a:r>
              <a:rPr lang="en-GB" sz="2400" i="1" dirty="0">
                <a:latin typeface="Arial" panose="020B0604020202020204" pitchFamily="34" charset="0"/>
                <a:cs typeface="Arial" panose="020B0604020202020204" pitchFamily="34" charset="0"/>
              </a:rPr>
              <a:t>acknowledges that something could have gone better </a:t>
            </a:r>
          </a:p>
          <a:p>
            <a:pPr marL="342900" indent="-342900">
              <a:buFont typeface="Arial" panose="020B0604020202020204" pitchFamily="34" charset="0"/>
              <a:buChar char="•"/>
            </a:pPr>
            <a:r>
              <a:rPr lang="en-GB" sz="2400" i="1" dirty="0">
                <a:latin typeface="Arial" panose="020B0604020202020204" pitchFamily="34" charset="0"/>
                <a:cs typeface="Arial" panose="020B0604020202020204" pitchFamily="34" charset="0"/>
              </a:rPr>
              <a:t>the first step to learning from what happened and preventing it recurring”</a:t>
            </a:r>
          </a:p>
          <a:p>
            <a:r>
              <a:rPr lang="en-GB" sz="2400" i="1" dirty="0">
                <a:latin typeface="Arial" panose="020B0604020202020204" pitchFamily="34" charset="0"/>
                <a:cs typeface="Arial" panose="020B0604020202020204" pitchFamily="34" charset="0"/>
              </a:rPr>
              <a:t>(NHS Resolution, 2017)</a:t>
            </a:r>
          </a:p>
        </p:txBody>
      </p:sp>
    </p:spTree>
    <p:extLst>
      <p:ext uri="{BB962C8B-B14F-4D97-AF65-F5344CB8AC3E}">
        <p14:creationId xmlns:p14="http://schemas.microsoft.com/office/powerpoint/2010/main" val="1749277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8CBDC9-F4FD-485A-AD1A-4C692302C4B0}"/>
              </a:ext>
            </a:extLst>
          </p:cNvPr>
          <p:cNvPicPr>
            <a:picLocks noChangeAspect="1"/>
          </p:cNvPicPr>
          <p:nvPr/>
        </p:nvPicPr>
        <p:blipFill rotWithShape="1">
          <a:blip r:embed="rId3"/>
          <a:srcRect l="30937" t="38518" r="31979" b="26296"/>
          <a:stretch/>
        </p:blipFill>
        <p:spPr>
          <a:xfrm>
            <a:off x="2971800" y="1104900"/>
            <a:ext cx="7569200" cy="4039742"/>
          </a:xfrm>
          <a:prstGeom prst="rect">
            <a:avLst/>
          </a:prstGeom>
        </p:spPr>
      </p:pic>
      <p:sp>
        <p:nvSpPr>
          <p:cNvPr id="6" name="Content Placeholder 2">
            <a:extLst>
              <a:ext uri="{FF2B5EF4-FFF2-40B4-BE49-F238E27FC236}">
                <a16:creationId xmlns:a16="http://schemas.microsoft.com/office/drawing/2014/main" id="{ED946802-B059-4B2A-8C61-E9E5523243EE}"/>
              </a:ext>
            </a:extLst>
          </p:cNvPr>
          <p:cNvSpPr txBox="1">
            <a:spLocks/>
          </p:cNvSpPr>
          <p:nvPr/>
        </p:nvSpPr>
        <p:spPr>
          <a:xfrm>
            <a:off x="9271000" y="6019800"/>
            <a:ext cx="2920999" cy="554024"/>
          </a:xfrm>
          <a:prstGeom prst="rect">
            <a:avLst/>
          </a:prstGeom>
        </p:spPr>
        <p:txBody>
          <a:bodyPr vert="horz" lIns="91440" tIns="45720" rIns="91440" bIns="45720" rtlCol="0">
            <a:normAutofit fontScale="925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r>
              <a:rPr lang="en-GB" i="1" dirty="0">
                <a:latin typeface="Arial" panose="020B0604020202020204" pitchFamily="34" charset="0"/>
                <a:cs typeface="Arial" panose="020B0604020202020204" pitchFamily="34" charset="0"/>
              </a:rPr>
              <a:t>(NHS Resolution, 2017)</a:t>
            </a:r>
          </a:p>
        </p:txBody>
      </p:sp>
    </p:spTree>
    <p:extLst>
      <p:ext uri="{BB962C8B-B14F-4D97-AF65-F5344CB8AC3E}">
        <p14:creationId xmlns:p14="http://schemas.microsoft.com/office/powerpoint/2010/main" val="3091021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B5E3-15E9-4B4F-9986-C868C0E1BF3E}"/>
              </a:ext>
            </a:extLst>
          </p:cNvPr>
          <p:cNvSpPr>
            <a:spLocks noGrp="1"/>
          </p:cNvSpPr>
          <p:nvPr>
            <p:ph type="title"/>
          </p:nvPr>
        </p:nvSpPr>
        <p:spPr>
          <a:xfrm>
            <a:off x="1494892" y="379157"/>
            <a:ext cx="9742318" cy="1384980"/>
          </a:xfrm>
        </p:spPr>
        <p:txBody>
          <a:bodyPr>
            <a:normAutofit/>
          </a:bodyPr>
          <a:lstStyle/>
          <a:p>
            <a:r>
              <a:rPr lang="en-GB" sz="3200" dirty="0">
                <a:latin typeface="Arial" panose="020B0604020202020204" pitchFamily="34" charset="0"/>
                <a:cs typeface="Arial" panose="020B0604020202020204" pitchFamily="34" charset="0"/>
              </a:rPr>
              <a:t>Learning objectives</a:t>
            </a:r>
          </a:p>
        </p:txBody>
      </p:sp>
      <p:graphicFrame>
        <p:nvGraphicFramePr>
          <p:cNvPr id="5" name="Content Placeholder 2">
            <a:extLst>
              <a:ext uri="{FF2B5EF4-FFF2-40B4-BE49-F238E27FC236}">
                <a16:creationId xmlns:a16="http://schemas.microsoft.com/office/drawing/2014/main" id="{BBAB4341-C251-8516-5FDE-0A53C15EB4F7}"/>
              </a:ext>
            </a:extLst>
          </p:cNvPr>
          <p:cNvGraphicFramePr>
            <a:graphicFrameLocks noGrp="1"/>
          </p:cNvGraphicFramePr>
          <p:nvPr>
            <p:ph idx="1"/>
            <p:extLst>
              <p:ext uri="{D42A27DB-BD31-4B8C-83A1-F6EECF244321}">
                <p14:modId xmlns:p14="http://schemas.microsoft.com/office/powerpoint/2010/main" val="33910132"/>
              </p:ext>
            </p:extLst>
          </p:nvPr>
        </p:nvGraphicFramePr>
        <p:xfrm>
          <a:off x="1941458" y="1679944"/>
          <a:ext cx="9742319" cy="41064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1408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AC4FC-5089-4127-84D5-CDE00EA18651}"/>
              </a:ext>
            </a:extLst>
          </p:cNvPr>
          <p:cNvSpPr>
            <a:spLocks noGrp="1"/>
          </p:cNvSpPr>
          <p:nvPr>
            <p:ph type="title"/>
          </p:nvPr>
        </p:nvSpPr>
        <p:spPr>
          <a:xfrm>
            <a:off x="1335455" y="2429540"/>
            <a:ext cx="10018713" cy="1752599"/>
          </a:xfrm>
        </p:spPr>
        <p:txBody>
          <a:bodyPr/>
          <a:lstStyle/>
          <a:p>
            <a:r>
              <a:rPr lang="en-GB" dirty="0"/>
              <a:t>Is it okay then, if things go wrong for a training professional or a qualified professional?</a:t>
            </a:r>
          </a:p>
        </p:txBody>
      </p:sp>
    </p:spTree>
    <p:extLst>
      <p:ext uri="{BB962C8B-B14F-4D97-AF65-F5344CB8AC3E}">
        <p14:creationId xmlns:p14="http://schemas.microsoft.com/office/powerpoint/2010/main" val="586558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DE2D2-C8ED-4521-BECD-B139CBA354C1}"/>
              </a:ext>
            </a:extLst>
          </p:cNvPr>
          <p:cNvSpPr>
            <a:spLocks noGrp="1"/>
          </p:cNvSpPr>
          <p:nvPr>
            <p:ph type="title"/>
          </p:nvPr>
        </p:nvSpPr>
        <p:spPr>
          <a:xfrm>
            <a:off x="1665064" y="2131828"/>
            <a:ext cx="10018713" cy="1752599"/>
          </a:xfrm>
        </p:spPr>
        <p:txBody>
          <a:bodyPr>
            <a:normAutofit fontScale="90000"/>
          </a:bodyPr>
          <a:lstStyle/>
          <a:p>
            <a:r>
              <a:rPr lang="en-GB" dirty="0"/>
              <a:t>In a nutshell- it’s how you deal with the situation that matters.</a:t>
            </a:r>
            <a:br>
              <a:rPr lang="en-GB" dirty="0"/>
            </a:br>
            <a:br>
              <a:rPr lang="en-GB" dirty="0"/>
            </a:br>
            <a:r>
              <a:rPr lang="en-GB" b="0" i="0" dirty="0">
                <a:solidFill>
                  <a:srgbClr val="002F6C"/>
                </a:solidFill>
                <a:effectLst/>
                <a:latin typeface="Lato" panose="020F0502020204030203" pitchFamily="34" charset="0"/>
              </a:rPr>
              <a:t>When things go wrong, service users, employers and the regulator want to make sure it won’t happen again, and so the key is recognising that you’ve made a mistake.</a:t>
            </a:r>
            <a:endParaRPr lang="en-GB" dirty="0"/>
          </a:p>
        </p:txBody>
      </p:sp>
      <p:sp>
        <p:nvSpPr>
          <p:cNvPr id="6" name="TextBox 5">
            <a:extLst>
              <a:ext uri="{FF2B5EF4-FFF2-40B4-BE49-F238E27FC236}">
                <a16:creationId xmlns:a16="http://schemas.microsoft.com/office/drawing/2014/main" id="{E01B0425-6F1B-4FAC-A53C-D77EF00A4D34}"/>
              </a:ext>
            </a:extLst>
          </p:cNvPr>
          <p:cNvSpPr txBox="1"/>
          <p:nvPr/>
        </p:nvSpPr>
        <p:spPr>
          <a:xfrm>
            <a:off x="9082567" y="4546778"/>
            <a:ext cx="1902933" cy="369332"/>
          </a:xfrm>
          <a:prstGeom prst="rect">
            <a:avLst/>
          </a:prstGeom>
          <a:noFill/>
        </p:spPr>
        <p:txBody>
          <a:bodyPr wrap="square" rtlCol="0">
            <a:spAutoFit/>
          </a:bodyPr>
          <a:lstStyle/>
          <a:p>
            <a:r>
              <a:rPr lang="en-GB" i="1" dirty="0">
                <a:latin typeface="Arial" panose="020B0604020202020204" pitchFamily="34" charset="0"/>
                <a:cs typeface="Arial" panose="020B0604020202020204" pitchFamily="34" charset="0"/>
              </a:rPr>
              <a:t>(Clarke, 2019)</a:t>
            </a:r>
          </a:p>
        </p:txBody>
      </p:sp>
    </p:spTree>
    <p:extLst>
      <p:ext uri="{BB962C8B-B14F-4D97-AF65-F5344CB8AC3E}">
        <p14:creationId xmlns:p14="http://schemas.microsoft.com/office/powerpoint/2010/main" val="347432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38F909-4E64-4198-8E00-D5635812A8A8}"/>
              </a:ext>
            </a:extLst>
          </p:cNvPr>
          <p:cNvPicPr>
            <a:picLocks noChangeAspect="1"/>
          </p:cNvPicPr>
          <p:nvPr/>
        </p:nvPicPr>
        <p:blipFill rotWithShape="1">
          <a:blip r:embed="rId3"/>
          <a:srcRect l="10988" t="51938" r="38605" b="27907"/>
          <a:stretch/>
        </p:blipFill>
        <p:spPr>
          <a:xfrm>
            <a:off x="1982396" y="1844748"/>
            <a:ext cx="9171157" cy="2062717"/>
          </a:xfrm>
          <a:prstGeom prst="rect">
            <a:avLst/>
          </a:prstGeom>
        </p:spPr>
      </p:pic>
      <p:sp>
        <p:nvSpPr>
          <p:cNvPr id="6" name="TextBox 5">
            <a:extLst>
              <a:ext uri="{FF2B5EF4-FFF2-40B4-BE49-F238E27FC236}">
                <a16:creationId xmlns:a16="http://schemas.microsoft.com/office/drawing/2014/main" id="{C1908B98-3AAD-40B1-A427-21F6B6E6B9D4}"/>
              </a:ext>
            </a:extLst>
          </p:cNvPr>
          <p:cNvSpPr txBox="1"/>
          <p:nvPr/>
        </p:nvSpPr>
        <p:spPr>
          <a:xfrm>
            <a:off x="9476266" y="4053367"/>
            <a:ext cx="1966433"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(Clarke, 2019)</a:t>
            </a:r>
          </a:p>
        </p:txBody>
      </p:sp>
    </p:spTree>
    <p:extLst>
      <p:ext uri="{BB962C8B-B14F-4D97-AF65-F5344CB8AC3E}">
        <p14:creationId xmlns:p14="http://schemas.microsoft.com/office/powerpoint/2010/main" val="1872339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7F21C-E2EC-43DE-A9B3-8AB150B64C01}"/>
              </a:ext>
            </a:extLst>
          </p:cNvPr>
          <p:cNvSpPr>
            <a:spLocks noGrp="1"/>
          </p:cNvSpPr>
          <p:nvPr>
            <p:ph type="title"/>
          </p:nvPr>
        </p:nvSpPr>
        <p:spPr>
          <a:xfrm>
            <a:off x="1484311" y="303021"/>
            <a:ext cx="10018713" cy="1752599"/>
          </a:xfrm>
        </p:spPr>
        <p:txBody>
          <a:bodyPr>
            <a:normAutofit/>
          </a:bodyPr>
          <a:lstStyle/>
          <a:p>
            <a:r>
              <a:rPr lang="en-GB" sz="3200" dirty="0">
                <a:latin typeface="Arial" panose="020B0604020202020204" pitchFamily="34" charset="0"/>
                <a:cs typeface="Arial" panose="020B0604020202020204" pitchFamily="34" charset="0"/>
              </a:rPr>
              <a:t>Now you have more insight: A case study based on students</a:t>
            </a:r>
          </a:p>
        </p:txBody>
      </p:sp>
      <p:sp>
        <p:nvSpPr>
          <p:cNvPr id="3" name="Content Placeholder 2">
            <a:extLst>
              <a:ext uri="{FF2B5EF4-FFF2-40B4-BE49-F238E27FC236}">
                <a16:creationId xmlns:a16="http://schemas.microsoft.com/office/drawing/2014/main" id="{669F6507-1853-4375-88BF-605C762A5912}"/>
              </a:ext>
            </a:extLst>
          </p:cNvPr>
          <p:cNvSpPr>
            <a:spLocks noGrp="1"/>
          </p:cNvSpPr>
          <p:nvPr>
            <p:ph idx="1"/>
          </p:nvPr>
        </p:nvSpPr>
        <p:spPr>
          <a:xfrm>
            <a:off x="4799378" y="6052059"/>
            <a:ext cx="7714573" cy="502920"/>
          </a:xfrm>
        </p:spPr>
        <p:txBody>
          <a:bodyPr>
            <a:normAutofit lnSpcReduction="10000"/>
          </a:bodyPr>
          <a:lstStyle/>
          <a:p>
            <a:pPr marL="0" indent="0">
              <a:buNone/>
            </a:pPr>
            <a:r>
              <a:rPr lang="en-GB" dirty="0">
                <a:hlinkClick r:id="rId4"/>
              </a:rPr>
              <a:t>https://youtu.be/KFisdBqa19M</a:t>
            </a:r>
            <a:endParaRPr lang="en-GB" dirty="0"/>
          </a:p>
          <a:p>
            <a:pPr marL="0" indent="0">
              <a:buNone/>
            </a:pPr>
            <a:endParaRPr lang="en-GB" dirty="0"/>
          </a:p>
        </p:txBody>
      </p:sp>
      <p:pic>
        <p:nvPicPr>
          <p:cNvPr id="4" name="Online Media 3" title="Conduct and ethics for students - Being open when things go wrong">
            <a:hlinkClick r:id="" action="ppaction://media"/>
            <a:extLst>
              <a:ext uri="{FF2B5EF4-FFF2-40B4-BE49-F238E27FC236}">
                <a16:creationId xmlns:a16="http://schemas.microsoft.com/office/drawing/2014/main" id="{7D6102F9-0CC4-4AA3-A928-11B4C2C45564}"/>
              </a:ext>
            </a:extLst>
          </p:cNvPr>
          <p:cNvPicPr>
            <a:picLocks noRot="1" noChangeAspect="1"/>
          </p:cNvPicPr>
          <p:nvPr>
            <a:videoFile r:link="rId1"/>
          </p:nvPr>
        </p:nvPicPr>
        <p:blipFill>
          <a:blip r:embed="rId5"/>
          <a:stretch>
            <a:fillRect/>
          </a:stretch>
        </p:blipFill>
        <p:spPr>
          <a:xfrm>
            <a:off x="2858337" y="1769308"/>
            <a:ext cx="7094947" cy="4008645"/>
          </a:xfrm>
          <a:prstGeom prst="rect">
            <a:avLst/>
          </a:prstGeom>
        </p:spPr>
      </p:pic>
    </p:spTree>
    <p:extLst>
      <p:ext uri="{BB962C8B-B14F-4D97-AF65-F5344CB8AC3E}">
        <p14:creationId xmlns:p14="http://schemas.microsoft.com/office/powerpoint/2010/main" val="171096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8A0B6-608E-4FA6-890E-444529F68DBF}"/>
              </a:ext>
            </a:extLst>
          </p:cNvPr>
          <p:cNvSpPr>
            <a:spLocks noGrp="1"/>
          </p:cNvSpPr>
          <p:nvPr>
            <p:ph type="title"/>
          </p:nvPr>
        </p:nvSpPr>
        <p:spPr>
          <a:xfrm>
            <a:off x="1887706" y="-88900"/>
            <a:ext cx="9742318" cy="1752599"/>
          </a:xfrm>
        </p:spPr>
        <p:txBody>
          <a:bodyPr>
            <a:normAutofit/>
          </a:bodyPr>
          <a:lstStyle/>
          <a:p>
            <a:r>
              <a:rPr lang="en-GB" dirty="0">
                <a:latin typeface="Arial" panose="020B0604020202020204" pitchFamily="34" charset="0"/>
                <a:cs typeface="Arial" panose="020B0604020202020204" pitchFamily="34" charset="0"/>
              </a:rPr>
              <a:t>Take home messages</a:t>
            </a:r>
          </a:p>
        </p:txBody>
      </p:sp>
      <p:graphicFrame>
        <p:nvGraphicFramePr>
          <p:cNvPr id="21" name="Content Placeholder 2">
            <a:extLst>
              <a:ext uri="{FF2B5EF4-FFF2-40B4-BE49-F238E27FC236}">
                <a16:creationId xmlns:a16="http://schemas.microsoft.com/office/drawing/2014/main" id="{53C9ED18-DED3-EE01-9038-2D784FA44D8C}"/>
              </a:ext>
            </a:extLst>
          </p:cNvPr>
          <p:cNvGraphicFramePr>
            <a:graphicFrameLocks noGrp="1"/>
          </p:cNvGraphicFramePr>
          <p:nvPr>
            <p:ph idx="1"/>
            <p:extLst>
              <p:ext uri="{D42A27DB-BD31-4B8C-83A1-F6EECF244321}">
                <p14:modId xmlns:p14="http://schemas.microsoft.com/office/powerpoint/2010/main" val="487794181"/>
              </p:ext>
            </p:extLst>
          </p:nvPr>
        </p:nvGraphicFramePr>
        <p:xfrm>
          <a:off x="1430506" y="1517649"/>
          <a:ext cx="11353799" cy="5251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5551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E52652-A30E-497A-9DCE-B3E408FE4B58}"/>
              </a:ext>
            </a:extLst>
          </p:cNvPr>
          <p:cNvSpPr>
            <a:spLocks noGrp="1"/>
          </p:cNvSpPr>
          <p:nvPr>
            <p:ph type="title"/>
          </p:nvPr>
        </p:nvSpPr>
        <p:spPr>
          <a:xfrm>
            <a:off x="1746377" y="385613"/>
            <a:ext cx="9783763" cy="1508125"/>
          </a:xfrm>
        </p:spPr>
        <p:txBody>
          <a:bodyPr/>
          <a:lstStyle/>
          <a:p>
            <a:pPr algn="ctr"/>
            <a:r>
              <a:rPr lang="en-GB" dirty="0">
                <a:latin typeface="Arial" panose="020B0604020202020204" pitchFamily="34" charset="0"/>
                <a:cs typeface="Arial" panose="020B0604020202020204" pitchFamily="34" charset="0"/>
              </a:rPr>
              <a:t>Any Questions?</a:t>
            </a:r>
          </a:p>
        </p:txBody>
      </p:sp>
      <p:sp>
        <p:nvSpPr>
          <p:cNvPr id="5" name="Rectangle 4">
            <a:extLst>
              <a:ext uri="{FF2B5EF4-FFF2-40B4-BE49-F238E27FC236}">
                <a16:creationId xmlns:a16="http://schemas.microsoft.com/office/drawing/2014/main" id="{D7EF1818-EBF0-4085-A73B-558E1ED254BA}"/>
              </a:ext>
            </a:extLst>
          </p:cNvPr>
          <p:cNvSpPr/>
          <p:nvPr/>
        </p:nvSpPr>
        <p:spPr>
          <a:xfrm rot="20882995">
            <a:off x="10775227" y="5507747"/>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6" name="Rectangle 5">
            <a:extLst>
              <a:ext uri="{FF2B5EF4-FFF2-40B4-BE49-F238E27FC236}">
                <a16:creationId xmlns:a16="http://schemas.microsoft.com/office/drawing/2014/main" id="{B3E3A7C7-425C-4222-A597-9F06038BF23E}"/>
              </a:ext>
            </a:extLst>
          </p:cNvPr>
          <p:cNvSpPr/>
          <p:nvPr/>
        </p:nvSpPr>
        <p:spPr>
          <a:xfrm rot="20882995">
            <a:off x="3484655" y="4124543"/>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7" name="Rectangle 6">
            <a:extLst>
              <a:ext uri="{FF2B5EF4-FFF2-40B4-BE49-F238E27FC236}">
                <a16:creationId xmlns:a16="http://schemas.microsoft.com/office/drawing/2014/main" id="{78ED9A6B-77A7-451E-8D74-AED2086F141B}"/>
              </a:ext>
            </a:extLst>
          </p:cNvPr>
          <p:cNvSpPr/>
          <p:nvPr/>
        </p:nvSpPr>
        <p:spPr>
          <a:xfrm rot="20882995">
            <a:off x="5765577" y="3470309"/>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8" name="Rectangle 7">
            <a:extLst>
              <a:ext uri="{FF2B5EF4-FFF2-40B4-BE49-F238E27FC236}">
                <a16:creationId xmlns:a16="http://schemas.microsoft.com/office/drawing/2014/main" id="{7E869EA6-3C2E-40A7-A39A-0D414C945112}"/>
              </a:ext>
            </a:extLst>
          </p:cNvPr>
          <p:cNvSpPr/>
          <p:nvPr/>
        </p:nvSpPr>
        <p:spPr>
          <a:xfrm rot="20882995">
            <a:off x="1277913" y="2261161"/>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9" name="Rectangle 8">
            <a:extLst>
              <a:ext uri="{FF2B5EF4-FFF2-40B4-BE49-F238E27FC236}">
                <a16:creationId xmlns:a16="http://schemas.microsoft.com/office/drawing/2014/main" id="{08E96444-285F-48C2-B43C-6846A7A024DD}"/>
              </a:ext>
            </a:extLst>
          </p:cNvPr>
          <p:cNvSpPr/>
          <p:nvPr/>
        </p:nvSpPr>
        <p:spPr>
          <a:xfrm rot="1476397">
            <a:off x="4471480" y="1881206"/>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10" name="Rectangle 9">
            <a:extLst>
              <a:ext uri="{FF2B5EF4-FFF2-40B4-BE49-F238E27FC236}">
                <a16:creationId xmlns:a16="http://schemas.microsoft.com/office/drawing/2014/main" id="{24F56BCA-EC51-4DF9-97A2-FD9719D32DA6}"/>
              </a:ext>
            </a:extLst>
          </p:cNvPr>
          <p:cNvSpPr/>
          <p:nvPr/>
        </p:nvSpPr>
        <p:spPr>
          <a:xfrm rot="190112">
            <a:off x="10437181" y="3419510"/>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11" name="Rectangle 10">
            <a:extLst>
              <a:ext uri="{FF2B5EF4-FFF2-40B4-BE49-F238E27FC236}">
                <a16:creationId xmlns:a16="http://schemas.microsoft.com/office/drawing/2014/main" id="{9C0C1CF6-6635-4022-A972-901132185C04}"/>
              </a:ext>
            </a:extLst>
          </p:cNvPr>
          <p:cNvSpPr/>
          <p:nvPr/>
        </p:nvSpPr>
        <p:spPr>
          <a:xfrm rot="20882995">
            <a:off x="1265213" y="4352050"/>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12" name="Rectangle 11">
            <a:extLst>
              <a:ext uri="{FF2B5EF4-FFF2-40B4-BE49-F238E27FC236}">
                <a16:creationId xmlns:a16="http://schemas.microsoft.com/office/drawing/2014/main" id="{E5318D20-E49D-4B49-A4D8-4B9A3999CB47}"/>
              </a:ext>
            </a:extLst>
          </p:cNvPr>
          <p:cNvSpPr/>
          <p:nvPr/>
        </p:nvSpPr>
        <p:spPr>
          <a:xfrm>
            <a:off x="4119433" y="5418434"/>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13" name="Rectangle 12">
            <a:extLst>
              <a:ext uri="{FF2B5EF4-FFF2-40B4-BE49-F238E27FC236}">
                <a16:creationId xmlns:a16="http://schemas.microsoft.com/office/drawing/2014/main" id="{5462D512-900F-4ED9-B10E-61CC491D2204}"/>
              </a:ext>
            </a:extLst>
          </p:cNvPr>
          <p:cNvSpPr/>
          <p:nvPr/>
        </p:nvSpPr>
        <p:spPr>
          <a:xfrm rot="1090427">
            <a:off x="7956374" y="5088650"/>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14" name="Rectangle 13">
            <a:extLst>
              <a:ext uri="{FF2B5EF4-FFF2-40B4-BE49-F238E27FC236}">
                <a16:creationId xmlns:a16="http://schemas.microsoft.com/office/drawing/2014/main" id="{E9F7963B-FF42-4891-B773-9713075883D6}"/>
              </a:ext>
            </a:extLst>
          </p:cNvPr>
          <p:cNvSpPr/>
          <p:nvPr/>
        </p:nvSpPr>
        <p:spPr>
          <a:xfrm rot="20882995">
            <a:off x="8121474" y="1981689"/>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Tree>
    <p:extLst>
      <p:ext uri="{BB962C8B-B14F-4D97-AF65-F5344CB8AC3E}">
        <p14:creationId xmlns:p14="http://schemas.microsoft.com/office/powerpoint/2010/main" val="3875121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5CCC-6BCB-4293-B4C2-181A6A511E71}"/>
              </a:ext>
            </a:extLst>
          </p:cNvPr>
          <p:cNvSpPr>
            <a:spLocks noGrp="1"/>
          </p:cNvSpPr>
          <p:nvPr>
            <p:ph type="title"/>
          </p:nvPr>
        </p:nvSpPr>
        <p:spPr>
          <a:xfrm>
            <a:off x="1484310" y="-304799"/>
            <a:ext cx="10018713" cy="1435100"/>
          </a:xfrm>
        </p:spPr>
        <p:txBody>
          <a:bodyPr/>
          <a:lstStyle/>
          <a:p>
            <a:r>
              <a:rPr lang="en-GB" sz="2800" dirty="0"/>
              <a:t>References</a:t>
            </a:r>
            <a:endParaRPr lang="en-GB" dirty="0"/>
          </a:p>
        </p:txBody>
      </p:sp>
      <p:sp>
        <p:nvSpPr>
          <p:cNvPr id="3" name="Content Placeholder 2">
            <a:extLst>
              <a:ext uri="{FF2B5EF4-FFF2-40B4-BE49-F238E27FC236}">
                <a16:creationId xmlns:a16="http://schemas.microsoft.com/office/drawing/2014/main" id="{D2C7A8F4-DAA4-4296-8BF7-5EAD35EF4C29}"/>
              </a:ext>
            </a:extLst>
          </p:cNvPr>
          <p:cNvSpPr>
            <a:spLocks noGrp="1"/>
          </p:cNvSpPr>
          <p:nvPr>
            <p:ph idx="1"/>
          </p:nvPr>
        </p:nvSpPr>
        <p:spPr>
          <a:xfrm>
            <a:off x="2070100" y="812801"/>
            <a:ext cx="10248900" cy="6045199"/>
          </a:xfrm>
        </p:spPr>
        <p:txBody>
          <a:bodyPr>
            <a:normAutofit fontScale="40000" lnSpcReduction="20000"/>
          </a:bodyPr>
          <a:lstStyle/>
          <a:p>
            <a:pPr marL="0" indent="0">
              <a:buNone/>
            </a:pPr>
            <a:r>
              <a:rPr lang="en-GB" dirty="0">
                <a:latin typeface="Arial" panose="020B0604020202020204" pitchFamily="34" charset="0"/>
                <a:cs typeface="Arial" panose="020B0604020202020204" pitchFamily="34" charset="0"/>
              </a:rPr>
              <a:t>Care Quality Commission (2022</a:t>
            </a:r>
            <a:r>
              <a:rPr lang="en-GB" i="1" dirty="0">
                <a:latin typeface="Arial" panose="020B0604020202020204" pitchFamily="34" charset="0"/>
                <a:cs typeface="Arial" panose="020B0604020202020204" pitchFamily="34" charset="0"/>
              </a:rPr>
              <a:t>) Regulation 20: Duty of Candour </a:t>
            </a:r>
            <a:r>
              <a:rPr lang="en-GB" dirty="0">
                <a:latin typeface="Arial" panose="020B0604020202020204" pitchFamily="34" charset="0"/>
                <a:cs typeface="Arial" panose="020B0604020202020204" pitchFamily="34" charset="0"/>
              </a:rPr>
              <a:t>Available at: https://www.cqc.org.uk/guidance-providers/all-services/regulation-20-duty-candour/ [Accessed 25</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August 2022].</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Clarke (2019)  When something goes wrong, openness is in everybody’s best interests. </a:t>
            </a:r>
            <a:r>
              <a:rPr lang="en-GB" i="1" dirty="0">
                <a:latin typeface="Arial" panose="020B0604020202020204" pitchFamily="34" charset="0"/>
                <a:cs typeface="Arial" panose="020B0604020202020204" pitchFamily="34" charset="0"/>
              </a:rPr>
              <a:t>Our Standards </a:t>
            </a:r>
            <a:r>
              <a:rPr lang="en-GB" dirty="0">
                <a:latin typeface="Arial" panose="020B0604020202020204" pitchFamily="34" charset="0"/>
                <a:cs typeface="Arial" panose="020B0604020202020204" pitchFamily="34" charset="0"/>
              </a:rPr>
              <a:t>[blog]  23</a:t>
            </a:r>
            <a:r>
              <a:rPr lang="en-GB" baseline="30000" dirty="0">
                <a:latin typeface="Arial" panose="020B0604020202020204" pitchFamily="34" charset="0"/>
                <a:cs typeface="Arial" panose="020B0604020202020204" pitchFamily="34" charset="0"/>
              </a:rPr>
              <a:t>rd</a:t>
            </a:r>
            <a:r>
              <a:rPr lang="en-GB" dirty="0">
                <a:latin typeface="Arial" panose="020B0604020202020204" pitchFamily="34" charset="0"/>
                <a:cs typeface="Arial" panose="020B0604020202020204" pitchFamily="34" charset="0"/>
              </a:rPr>
              <a:t> July. Available at: https://www.hcpc-uk.org/news-and-events/blog/2019/when-something-goes-wrong-openness-is-in-everybodys-best-interests/ [Accessed 30</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August 2022]</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General Medical Council and Nursing and Midwifery Council (2022) </a:t>
            </a:r>
            <a:r>
              <a:rPr lang="en-GB" i="1" dirty="0">
                <a:latin typeface="Arial" panose="020B0604020202020204" pitchFamily="34" charset="0"/>
                <a:cs typeface="Arial" panose="020B0604020202020204" pitchFamily="34" charset="0"/>
              </a:rPr>
              <a:t>Openness and honesty when things go wrong: the professional duty of candour</a:t>
            </a:r>
            <a:r>
              <a:rPr lang="en-GB" dirty="0">
                <a:latin typeface="Arial" panose="020B0604020202020204" pitchFamily="34" charset="0"/>
                <a:cs typeface="Arial" panose="020B0604020202020204" pitchFamily="34" charset="0"/>
              </a:rPr>
              <a:t>. [pdf]  Available at: https://www.nmc.org.uk/globalassets/sitedocuments/nmc-publications/openness-and-honesty-professional-duty-of-candour.pdf [Accessed 25</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August 2022]</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Health and Care Professions Council (2016) </a:t>
            </a:r>
            <a:r>
              <a:rPr lang="en-GB" i="1" dirty="0">
                <a:latin typeface="Arial" panose="020B0604020202020204" pitchFamily="34" charset="0"/>
                <a:cs typeface="Arial" panose="020B0604020202020204" pitchFamily="34" charset="0"/>
              </a:rPr>
              <a:t>Standards of conduct, performance and ethics. </a:t>
            </a:r>
            <a:r>
              <a:rPr lang="en-GB" dirty="0">
                <a:latin typeface="Arial" panose="020B0604020202020204" pitchFamily="34" charset="0"/>
                <a:cs typeface="Arial" panose="020B0604020202020204" pitchFamily="34" charset="0"/>
              </a:rPr>
              <a:t>[pdf]  Available at: https://www.hcpc-uk.org/standards/standards-of-conduct-performance-and-ethics/ [Accessed 25</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August 2022]</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Health and Care Professions Council (2017) </a:t>
            </a:r>
            <a:r>
              <a:rPr lang="en-GB" i="1" dirty="0">
                <a:latin typeface="Arial" panose="020B0604020202020204" pitchFamily="34" charset="0"/>
                <a:cs typeface="Arial" panose="020B0604020202020204" pitchFamily="34" charset="0"/>
              </a:rPr>
              <a:t>Conduct and ethics for students - Being open when things go wrong </a:t>
            </a:r>
            <a:r>
              <a:rPr lang="en-GB" dirty="0">
                <a:latin typeface="Arial" panose="020B0604020202020204" pitchFamily="34" charset="0"/>
                <a:cs typeface="Arial" panose="020B0604020202020204" pitchFamily="34" charset="0"/>
              </a:rPr>
              <a:t>[video] Available at: https://www.youtube.com/watch?v=KFisdBqa19M [Accessed 31</a:t>
            </a:r>
            <a:r>
              <a:rPr lang="en-GB" baseline="30000" dirty="0">
                <a:latin typeface="Arial" panose="020B0604020202020204" pitchFamily="34" charset="0"/>
                <a:cs typeface="Arial" panose="020B0604020202020204" pitchFamily="34" charset="0"/>
              </a:rPr>
              <a:t>st</a:t>
            </a:r>
            <a:r>
              <a:rPr lang="en-GB" dirty="0">
                <a:latin typeface="Arial" panose="020B0604020202020204" pitchFamily="34" charset="0"/>
                <a:cs typeface="Arial" panose="020B0604020202020204" pitchFamily="34" charset="0"/>
              </a:rPr>
              <a:t> August 2022] </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Health and Care Professions Council (2018) </a:t>
            </a:r>
            <a:r>
              <a:rPr lang="en-GB" i="1" dirty="0">
                <a:latin typeface="Arial" panose="020B0604020202020204" pitchFamily="34" charset="0"/>
                <a:cs typeface="Arial" panose="020B0604020202020204" pitchFamily="34" charset="0"/>
              </a:rPr>
              <a:t>Professions and protected titles</a:t>
            </a:r>
            <a:r>
              <a:rPr lang="en-GB" dirty="0">
                <a:latin typeface="Arial" panose="020B0604020202020204" pitchFamily="34" charset="0"/>
                <a:cs typeface="Arial" panose="020B0604020202020204" pitchFamily="34" charset="0"/>
              </a:rPr>
              <a:t>. Available at: https://www.hcpc-uk.org/about-us/who-we-regulate/the-professions/ [Accessed 20</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August 2022].</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Health and Care Professions Council (2022) </a:t>
            </a:r>
            <a:r>
              <a:rPr lang="en-GB" i="1" dirty="0">
                <a:latin typeface="Arial" panose="020B0604020202020204" pitchFamily="34" charset="0"/>
                <a:cs typeface="Arial" panose="020B0604020202020204" pitchFamily="34" charset="0"/>
              </a:rPr>
              <a:t>Standards. </a:t>
            </a:r>
            <a:r>
              <a:rPr lang="en-GB" dirty="0">
                <a:latin typeface="Arial" panose="020B0604020202020204" pitchFamily="34" charset="0"/>
                <a:cs typeface="Arial" panose="020B0604020202020204" pitchFamily="34" charset="0"/>
              </a:rPr>
              <a:t>Available at: https://www.hcpc-uk.org/standards/ [Accessed 20</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August 2022]</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Health and Care Professions Council (2021) </a:t>
            </a:r>
            <a:r>
              <a:rPr lang="en-GB" i="1" dirty="0">
                <a:effectLst/>
                <a:latin typeface="Arial" panose="020B0604020202020204" pitchFamily="34" charset="0"/>
                <a:cs typeface="Arial" panose="020B0604020202020204" pitchFamily="34" charset="0"/>
              </a:rPr>
              <a:t>#MyHCPCStandards​ webinar series: Standard 8 - be open when things go wrong </a:t>
            </a:r>
            <a:r>
              <a:rPr lang="en-GB" dirty="0">
                <a:effectLst/>
                <a:latin typeface="Arial" panose="020B0604020202020204" pitchFamily="34" charset="0"/>
                <a:cs typeface="Arial" panose="020B0604020202020204" pitchFamily="34" charset="0"/>
              </a:rPr>
              <a:t>[video] Available at: </a:t>
            </a:r>
            <a:r>
              <a:rPr lang="en-GB" dirty="0">
                <a:latin typeface="Arial" panose="020B0604020202020204" pitchFamily="34" charset="0"/>
                <a:cs typeface="Arial" panose="020B0604020202020204" pitchFamily="34" charset="0"/>
              </a:rPr>
              <a:t>https://www.youtube.com/watch?v=R1VvOJ9hjHA&amp;feature=emb_imp_woyt  [Accessed 24</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August 2022]</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National Health Service Resolution (2017)  </a:t>
            </a:r>
            <a:r>
              <a:rPr lang="en-GB" i="1" dirty="0">
                <a:latin typeface="Arial" panose="020B0604020202020204" pitchFamily="34" charset="0"/>
                <a:cs typeface="Arial" panose="020B0604020202020204" pitchFamily="34" charset="0"/>
              </a:rPr>
              <a:t>Saying sorry. [pdf] Available at: </a:t>
            </a:r>
            <a:r>
              <a:rPr lang="en-GB" dirty="0">
                <a:latin typeface="Arial" panose="020B0604020202020204" pitchFamily="34" charset="0"/>
                <a:cs typeface="Arial" panose="020B0604020202020204" pitchFamily="34" charset="0"/>
              </a:rPr>
              <a:t>https://resolution.nhs.uk/wp-content/uploads/2018/09/NHS-Resolution-Saying-Sorry.pdf [Accessed 24</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August 2022]</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Royal College of Nursing (2022), </a:t>
            </a:r>
            <a:r>
              <a:rPr lang="en-GB" i="1" dirty="0">
                <a:latin typeface="Arial" panose="020B0604020202020204" pitchFamily="34" charset="0"/>
                <a:cs typeface="Arial" panose="020B0604020202020204" pitchFamily="34" charset="0"/>
              </a:rPr>
              <a:t>Duty of candour. </a:t>
            </a:r>
            <a:r>
              <a:rPr lang="en-GB" dirty="0">
                <a:latin typeface="Arial" panose="020B0604020202020204" pitchFamily="34" charset="0"/>
                <a:cs typeface="Arial" panose="020B0604020202020204" pitchFamily="34" charset="0"/>
              </a:rPr>
              <a:t>Available at: https://www.rcn.org.uk/get-help/rcn-advice/duty-of-candour [Accessed 22nd August 2022]</a:t>
            </a:r>
          </a:p>
          <a:p>
            <a:pPr marL="0" indent="0">
              <a:buNone/>
            </a:pPr>
            <a:endParaRPr lang="en-GB" dirty="0">
              <a:latin typeface="Arial" panose="020B0604020202020204" pitchFamily="34" charset="0"/>
              <a:cs typeface="Arial" panose="020B0604020202020204" pitchFamily="34" charset="0"/>
            </a:endParaRPr>
          </a:p>
          <a:p>
            <a:pPr marL="0" indent="0">
              <a:buNone/>
            </a:pPr>
            <a:r>
              <a:rPr lang="en-GB" i="1" dirty="0">
                <a:latin typeface="Arial" panose="020B0604020202020204" pitchFamily="34" charset="0"/>
                <a:cs typeface="Arial" panose="020B0604020202020204" pitchFamily="34" charset="0"/>
              </a:rPr>
              <a:t>The Health and Social Care Act 2008 (Regulated Activities) Regulations 2014, </a:t>
            </a:r>
            <a:r>
              <a:rPr lang="en-GB" dirty="0">
                <a:latin typeface="Arial" panose="020B0604020202020204" pitchFamily="34" charset="0"/>
                <a:cs typeface="Arial" panose="020B0604020202020204" pitchFamily="34" charset="0"/>
              </a:rPr>
              <a:t>SI 2014/2936, England, National Health Service, Public Health and Social Care.</a:t>
            </a:r>
          </a:p>
          <a:p>
            <a:pPr marL="0" indent="0">
              <a:buNone/>
            </a:pPr>
            <a:endParaRPr lang="en-GB"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5602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032" name="Rectangle 1031">
            <a:extLst>
              <a:ext uri="{FF2B5EF4-FFF2-40B4-BE49-F238E27FC236}">
                <a16:creationId xmlns:a16="http://schemas.microsoft.com/office/drawing/2014/main" id="{5B2F4B0B-6CDE-4467-A567-7930C6692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4" name="Freeform: Shape 1033">
            <a:extLst>
              <a:ext uri="{FF2B5EF4-FFF2-40B4-BE49-F238E27FC236}">
                <a16:creationId xmlns:a16="http://schemas.microsoft.com/office/drawing/2014/main" id="{4FBD904E-E2AA-40C0-9B75-6705C2936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D8559EE-62A5-4839-92E0-8FCB61C62631}"/>
              </a:ext>
            </a:extLst>
          </p:cNvPr>
          <p:cNvSpPr>
            <a:spLocks noGrp="1"/>
          </p:cNvSpPr>
          <p:nvPr>
            <p:ph type="title"/>
          </p:nvPr>
        </p:nvSpPr>
        <p:spPr>
          <a:xfrm>
            <a:off x="-200027" y="685800"/>
            <a:ext cx="3897871" cy="5151474"/>
          </a:xfrm>
        </p:spPr>
        <p:txBody>
          <a:bodyPr>
            <a:normAutofit/>
          </a:bodyPr>
          <a:lstStyle/>
          <a:p>
            <a:r>
              <a:rPr lang="en-GB" sz="2800" dirty="0">
                <a:solidFill>
                  <a:srgbClr val="FFFFFF"/>
                </a:solidFill>
                <a:latin typeface="Arial" panose="020B0604020202020204" pitchFamily="34" charset="0"/>
                <a:cs typeface="Arial" panose="020B0604020202020204" pitchFamily="34" charset="0"/>
              </a:rPr>
              <a:t>Firstly, who are our Healthcare professionals that are regulated by the HCPC?</a:t>
            </a:r>
          </a:p>
        </p:txBody>
      </p:sp>
      <p:grpSp>
        <p:nvGrpSpPr>
          <p:cNvPr id="1036" name="Group 1035">
            <a:extLst>
              <a:ext uri="{FF2B5EF4-FFF2-40B4-BE49-F238E27FC236}">
                <a16:creationId xmlns:a16="http://schemas.microsoft.com/office/drawing/2014/main" id="{C2CA0337-9B09-4746-93D0-7E92F42202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037" name="Freeform 6">
              <a:extLst>
                <a:ext uri="{FF2B5EF4-FFF2-40B4-BE49-F238E27FC236}">
                  <a16:creationId xmlns:a16="http://schemas.microsoft.com/office/drawing/2014/main" id="{9400DCF3-F870-42BD-9169-1B4BD854D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38" name="Freeform 7">
              <a:extLst>
                <a:ext uri="{FF2B5EF4-FFF2-40B4-BE49-F238E27FC236}">
                  <a16:creationId xmlns:a16="http://schemas.microsoft.com/office/drawing/2014/main" id="{BC4C6F6B-30DD-4B7F-8169-7A575C25C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39" name="Freeform 8">
              <a:extLst>
                <a:ext uri="{FF2B5EF4-FFF2-40B4-BE49-F238E27FC236}">
                  <a16:creationId xmlns:a16="http://schemas.microsoft.com/office/drawing/2014/main" id="{66C1E1CC-3625-43BC-98A8-A1C67FADC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040" name="Freeform 9">
              <a:extLst>
                <a:ext uri="{FF2B5EF4-FFF2-40B4-BE49-F238E27FC236}">
                  <a16:creationId xmlns:a16="http://schemas.microsoft.com/office/drawing/2014/main" id="{37C6358A-C557-444E-A1F5-149AD3B6C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041" name="Freeform 10">
              <a:extLst>
                <a:ext uri="{FF2B5EF4-FFF2-40B4-BE49-F238E27FC236}">
                  <a16:creationId xmlns:a16="http://schemas.microsoft.com/office/drawing/2014/main" id="{E1981B58-ABB6-4FEB-BE0A-17F8AD1B4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042" name="Freeform 11">
              <a:extLst>
                <a:ext uri="{FF2B5EF4-FFF2-40B4-BE49-F238E27FC236}">
                  <a16:creationId xmlns:a16="http://schemas.microsoft.com/office/drawing/2014/main" id="{828B56B0-6617-4529-B84C-73B093A8F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1026" name="Picture 2" descr="Health &amp; Care Professions Council">
            <a:extLst>
              <a:ext uri="{FF2B5EF4-FFF2-40B4-BE49-F238E27FC236}">
                <a16:creationId xmlns:a16="http://schemas.microsoft.com/office/drawing/2014/main" id="{93C1FD22-1706-4E8D-895E-3D0EF9568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7435" y="225835"/>
            <a:ext cx="1274144" cy="3532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7453945-A1CF-4C69-BC5A-1B1D64A39946}"/>
              </a:ext>
            </a:extLst>
          </p:cNvPr>
          <p:cNvSpPr txBox="1"/>
          <p:nvPr/>
        </p:nvSpPr>
        <p:spPr>
          <a:xfrm>
            <a:off x="5410303" y="6232267"/>
            <a:ext cx="6351974" cy="369332"/>
          </a:xfrm>
          <a:prstGeom prst="rect">
            <a:avLst/>
          </a:prstGeom>
          <a:noFill/>
        </p:spPr>
        <p:txBody>
          <a:bodyPr wrap="square" rtlCol="0">
            <a:spAutoFit/>
          </a:bodyPr>
          <a:lstStyle/>
          <a:p>
            <a:pPr algn="r"/>
            <a:r>
              <a:rPr lang="en-GB" b="1" i="1" dirty="0">
                <a:latin typeface="Arial" panose="020B0604020202020204" pitchFamily="34" charset="0"/>
                <a:cs typeface="Arial" panose="020B0604020202020204" pitchFamily="34" charset="0"/>
              </a:rPr>
              <a:t>(HCPC, 2018) </a:t>
            </a:r>
          </a:p>
        </p:txBody>
      </p:sp>
      <p:sp>
        <p:nvSpPr>
          <p:cNvPr id="8" name="Content Placeholder 7">
            <a:extLst>
              <a:ext uri="{FF2B5EF4-FFF2-40B4-BE49-F238E27FC236}">
                <a16:creationId xmlns:a16="http://schemas.microsoft.com/office/drawing/2014/main" id="{BB904987-1917-4F8C-A468-9EDEFB690B74}"/>
              </a:ext>
            </a:extLst>
          </p:cNvPr>
          <p:cNvSpPr>
            <a:spLocks noGrp="1"/>
          </p:cNvSpPr>
          <p:nvPr>
            <p:ph idx="1"/>
          </p:nvPr>
        </p:nvSpPr>
        <p:spPr>
          <a:xfrm>
            <a:off x="4745223" y="1215744"/>
            <a:ext cx="6777905" cy="3124201"/>
          </a:xfrm>
        </p:spPr>
        <p:txBody>
          <a:bodyPr/>
          <a:lstStyle/>
          <a:p>
            <a:pPr marL="0" indent="0" algn="ctr">
              <a:buNone/>
            </a:pPr>
            <a:r>
              <a:rPr lang="en-GB" dirty="0">
                <a:latin typeface="Arial" panose="020B0604020202020204" pitchFamily="34" charset="0"/>
                <a:cs typeface="Arial" panose="020B0604020202020204" pitchFamily="34" charset="0"/>
              </a:rPr>
              <a:t>Do you know the 15 healthcare professions that are regulated by the HCPC? </a:t>
            </a:r>
          </a:p>
        </p:txBody>
      </p:sp>
    </p:spTree>
    <p:extLst>
      <p:ext uri="{BB962C8B-B14F-4D97-AF65-F5344CB8AC3E}">
        <p14:creationId xmlns:p14="http://schemas.microsoft.com/office/powerpoint/2010/main" val="2946625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032" name="Rectangle 1031">
            <a:extLst>
              <a:ext uri="{FF2B5EF4-FFF2-40B4-BE49-F238E27FC236}">
                <a16:creationId xmlns:a16="http://schemas.microsoft.com/office/drawing/2014/main" id="{5B2F4B0B-6CDE-4467-A567-7930C6692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4" name="Freeform: Shape 1033">
            <a:extLst>
              <a:ext uri="{FF2B5EF4-FFF2-40B4-BE49-F238E27FC236}">
                <a16:creationId xmlns:a16="http://schemas.microsoft.com/office/drawing/2014/main" id="{4FBD904E-E2AA-40C0-9B75-6705C2936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D8559EE-62A5-4839-92E0-8FCB61C62631}"/>
              </a:ext>
            </a:extLst>
          </p:cNvPr>
          <p:cNvSpPr>
            <a:spLocks noGrp="1"/>
          </p:cNvSpPr>
          <p:nvPr>
            <p:ph type="title"/>
          </p:nvPr>
        </p:nvSpPr>
        <p:spPr>
          <a:xfrm>
            <a:off x="-200027" y="685800"/>
            <a:ext cx="3897871" cy="5151474"/>
          </a:xfrm>
        </p:spPr>
        <p:txBody>
          <a:bodyPr>
            <a:normAutofit/>
          </a:bodyPr>
          <a:lstStyle/>
          <a:p>
            <a:r>
              <a:rPr lang="en-GB" sz="2800" dirty="0">
                <a:solidFill>
                  <a:srgbClr val="FFFFFF"/>
                </a:solidFill>
                <a:latin typeface="Arial" panose="020B0604020202020204" pitchFamily="34" charset="0"/>
                <a:cs typeface="Arial" panose="020B0604020202020204" pitchFamily="34" charset="0"/>
              </a:rPr>
              <a:t>Firstly, who are our Healthcare professionals that are regulated by the HCPC?</a:t>
            </a:r>
          </a:p>
        </p:txBody>
      </p:sp>
      <p:grpSp>
        <p:nvGrpSpPr>
          <p:cNvPr id="1036" name="Group 1035">
            <a:extLst>
              <a:ext uri="{FF2B5EF4-FFF2-40B4-BE49-F238E27FC236}">
                <a16:creationId xmlns:a16="http://schemas.microsoft.com/office/drawing/2014/main" id="{C2CA0337-9B09-4746-93D0-7E92F42202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037" name="Freeform 6">
              <a:extLst>
                <a:ext uri="{FF2B5EF4-FFF2-40B4-BE49-F238E27FC236}">
                  <a16:creationId xmlns:a16="http://schemas.microsoft.com/office/drawing/2014/main" id="{9400DCF3-F870-42BD-9169-1B4BD854D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38" name="Freeform 7">
              <a:extLst>
                <a:ext uri="{FF2B5EF4-FFF2-40B4-BE49-F238E27FC236}">
                  <a16:creationId xmlns:a16="http://schemas.microsoft.com/office/drawing/2014/main" id="{BC4C6F6B-30DD-4B7F-8169-7A575C25C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39" name="Freeform 8">
              <a:extLst>
                <a:ext uri="{FF2B5EF4-FFF2-40B4-BE49-F238E27FC236}">
                  <a16:creationId xmlns:a16="http://schemas.microsoft.com/office/drawing/2014/main" id="{66C1E1CC-3625-43BC-98A8-A1C67FADC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040" name="Freeform 9">
              <a:extLst>
                <a:ext uri="{FF2B5EF4-FFF2-40B4-BE49-F238E27FC236}">
                  <a16:creationId xmlns:a16="http://schemas.microsoft.com/office/drawing/2014/main" id="{37C6358A-C557-444E-A1F5-149AD3B6C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041" name="Freeform 10">
              <a:extLst>
                <a:ext uri="{FF2B5EF4-FFF2-40B4-BE49-F238E27FC236}">
                  <a16:creationId xmlns:a16="http://schemas.microsoft.com/office/drawing/2014/main" id="{E1981B58-ABB6-4FEB-BE0A-17F8AD1B4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042" name="Freeform 11">
              <a:extLst>
                <a:ext uri="{FF2B5EF4-FFF2-40B4-BE49-F238E27FC236}">
                  <a16:creationId xmlns:a16="http://schemas.microsoft.com/office/drawing/2014/main" id="{828B56B0-6617-4529-B84C-73B093A8F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1026" name="Picture 2" descr="Health &amp; Care Professions Council">
            <a:extLst>
              <a:ext uri="{FF2B5EF4-FFF2-40B4-BE49-F238E27FC236}">
                <a16:creationId xmlns:a16="http://schemas.microsoft.com/office/drawing/2014/main" id="{93C1FD22-1706-4E8D-895E-3D0EF9568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7435" y="225835"/>
            <a:ext cx="1274144" cy="3532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8" name="Content Placeholder 2">
            <a:extLst>
              <a:ext uri="{FF2B5EF4-FFF2-40B4-BE49-F238E27FC236}">
                <a16:creationId xmlns:a16="http://schemas.microsoft.com/office/drawing/2014/main" id="{4F194C50-5196-62ED-B4C0-DE83A087FC10}"/>
              </a:ext>
            </a:extLst>
          </p:cNvPr>
          <p:cNvGraphicFramePr>
            <a:graphicFrameLocks noGrp="1"/>
          </p:cNvGraphicFramePr>
          <p:nvPr>
            <p:ph idx="1"/>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9D0A080B-064A-46D9-9CC4-2918EDFD059B}"/>
              </a:ext>
            </a:extLst>
          </p:cNvPr>
          <p:cNvSpPr txBox="1"/>
          <p:nvPr/>
        </p:nvSpPr>
        <p:spPr>
          <a:xfrm>
            <a:off x="4850404" y="5606534"/>
            <a:ext cx="7260079" cy="369332"/>
          </a:xfrm>
          <a:prstGeom prst="rect">
            <a:avLst/>
          </a:prstGeom>
          <a:noFill/>
        </p:spPr>
        <p:txBody>
          <a:bodyPr wrap="square" rtlCol="0">
            <a:spAutoFit/>
          </a:bodyPr>
          <a:lstStyle/>
          <a:p>
            <a:r>
              <a:rPr lang="en-GB" b="1" i="1" dirty="0">
                <a:latin typeface="Arial" panose="020B0604020202020204" pitchFamily="34" charset="0"/>
                <a:cs typeface="Arial" panose="020B0604020202020204" pitchFamily="34" charset="0"/>
              </a:rPr>
              <a:t>Does your career/future career fall into one of these categories?</a:t>
            </a:r>
          </a:p>
        </p:txBody>
      </p:sp>
      <p:sp>
        <p:nvSpPr>
          <p:cNvPr id="18" name="TextBox 17">
            <a:extLst>
              <a:ext uri="{FF2B5EF4-FFF2-40B4-BE49-F238E27FC236}">
                <a16:creationId xmlns:a16="http://schemas.microsoft.com/office/drawing/2014/main" id="{37453945-A1CF-4C69-BC5A-1B1D64A39946}"/>
              </a:ext>
            </a:extLst>
          </p:cNvPr>
          <p:cNvSpPr txBox="1"/>
          <p:nvPr/>
        </p:nvSpPr>
        <p:spPr>
          <a:xfrm>
            <a:off x="5410303" y="6232267"/>
            <a:ext cx="6351974" cy="369332"/>
          </a:xfrm>
          <a:prstGeom prst="rect">
            <a:avLst/>
          </a:prstGeom>
          <a:noFill/>
        </p:spPr>
        <p:txBody>
          <a:bodyPr wrap="square" rtlCol="0">
            <a:spAutoFit/>
          </a:bodyPr>
          <a:lstStyle/>
          <a:p>
            <a:pPr algn="r"/>
            <a:r>
              <a:rPr lang="en-GB" b="1" i="1" dirty="0">
                <a:latin typeface="Arial" panose="020B0604020202020204" pitchFamily="34" charset="0"/>
                <a:cs typeface="Arial" panose="020B0604020202020204" pitchFamily="34" charset="0"/>
              </a:rPr>
              <a:t>(HCPC, 2018) </a:t>
            </a:r>
          </a:p>
        </p:txBody>
      </p:sp>
    </p:spTree>
    <p:extLst>
      <p:ext uri="{BB962C8B-B14F-4D97-AF65-F5344CB8AC3E}">
        <p14:creationId xmlns:p14="http://schemas.microsoft.com/office/powerpoint/2010/main" val="189149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027CCC-FA32-455A-9423-4D749F6B4584}"/>
              </a:ext>
            </a:extLst>
          </p:cNvPr>
          <p:cNvSpPr>
            <a:spLocks noGrp="1"/>
          </p:cNvSpPr>
          <p:nvPr>
            <p:ph idx="1"/>
          </p:nvPr>
        </p:nvSpPr>
        <p:spPr>
          <a:xfrm>
            <a:off x="1696961" y="559096"/>
            <a:ext cx="10018713" cy="5739808"/>
          </a:xfrm>
        </p:spPr>
        <p:txBody>
          <a:bodyPr>
            <a:normAutofit fontScale="92500" lnSpcReduction="20000"/>
          </a:bodyPr>
          <a:lstStyle/>
          <a:p>
            <a:pPr marL="0" indent="0">
              <a:buNone/>
            </a:pPr>
            <a:r>
              <a:rPr lang="en-GB" dirty="0">
                <a:latin typeface="Arial" panose="020B0604020202020204" pitchFamily="34" charset="0"/>
                <a:cs typeface="Arial" panose="020B0604020202020204" pitchFamily="34" charset="0"/>
              </a:rPr>
              <a:t>All of the healthcare professionals and students that fall under regulation by the HCPC have standards that detail what is expected of the healthcare professionals. They are regularly updated, so those regulated should stay up to date with the latest standards.</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These are available to read here- </a:t>
            </a:r>
            <a:r>
              <a:rPr lang="en-GB" dirty="0">
                <a:latin typeface="Arial" panose="020B0604020202020204" pitchFamily="34" charset="0"/>
                <a:cs typeface="Arial" panose="020B0604020202020204" pitchFamily="34" charset="0"/>
                <a:hlinkClick r:id="rId3"/>
              </a:rPr>
              <a:t>Standards | (hcpc-uk.org)</a:t>
            </a:r>
            <a:r>
              <a:rPr lang="en-GB" dirty="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HCPC, 2022</a:t>
            </a:r>
            <a:r>
              <a:rPr lang="en-GB" dirty="0">
                <a:latin typeface="Arial" panose="020B0604020202020204" pitchFamily="34" charset="0"/>
                <a:cs typeface="Arial" panose="020B0604020202020204" pitchFamily="34" charset="0"/>
              </a:rPr>
              <a:t>). Including standards of proficiency for each of the healthcare professional categories.</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All healthcare professionals should work within the ethical framework set by the HCPC. </a:t>
            </a:r>
          </a:p>
          <a:p>
            <a:pPr marL="0" indent="0">
              <a:buNone/>
            </a:pPr>
            <a:r>
              <a:rPr lang="en-GB" dirty="0">
                <a:latin typeface="Arial" panose="020B0604020202020204" pitchFamily="34" charset="0"/>
                <a:cs typeface="Arial" panose="020B0604020202020204" pitchFamily="34" charset="0"/>
              </a:rPr>
              <a:t>In relation to this session, the standards include-</a:t>
            </a:r>
          </a:p>
          <a:p>
            <a:r>
              <a:rPr lang="en-GB" dirty="0">
                <a:latin typeface="Arial" panose="020B0604020202020204" pitchFamily="34" charset="0"/>
                <a:cs typeface="Arial" panose="020B0604020202020204" pitchFamily="34" charset="0"/>
              </a:rPr>
              <a:t>Being open when things go wrong</a:t>
            </a:r>
          </a:p>
          <a:p>
            <a:r>
              <a:rPr lang="en-GB" dirty="0">
                <a:latin typeface="Arial" panose="020B0604020202020204" pitchFamily="34" charset="0"/>
                <a:cs typeface="Arial" panose="020B0604020202020204" pitchFamily="34" charset="0"/>
              </a:rPr>
              <a:t>Be honest and trustworthy </a:t>
            </a:r>
          </a:p>
          <a:p>
            <a:pPr marL="0" indent="0">
              <a:buNone/>
            </a:pPr>
            <a:r>
              <a:rPr lang="en-GB" dirty="0">
                <a:latin typeface="Arial" panose="020B0604020202020204" pitchFamily="34" charset="0"/>
                <a:cs typeface="Arial" panose="020B0604020202020204" pitchFamily="34" charset="0"/>
              </a:rPr>
              <a:t>(we will come back to these in more detail!)</a:t>
            </a:r>
          </a:p>
        </p:txBody>
      </p:sp>
      <p:sp>
        <p:nvSpPr>
          <p:cNvPr id="4" name="TextBox 3">
            <a:extLst>
              <a:ext uri="{FF2B5EF4-FFF2-40B4-BE49-F238E27FC236}">
                <a16:creationId xmlns:a16="http://schemas.microsoft.com/office/drawing/2014/main" id="{50A20758-D9CA-4F83-BBDB-E82FDF95ABC8}"/>
              </a:ext>
            </a:extLst>
          </p:cNvPr>
          <p:cNvSpPr txBox="1"/>
          <p:nvPr/>
        </p:nvSpPr>
        <p:spPr>
          <a:xfrm>
            <a:off x="5201531" y="5251379"/>
            <a:ext cx="1788937" cy="369332"/>
          </a:xfrm>
          <a:prstGeom prst="rect">
            <a:avLst/>
          </a:prstGeom>
          <a:noFill/>
        </p:spPr>
        <p:txBody>
          <a:bodyPr wrap="square" rtlCol="0">
            <a:spAutoFit/>
          </a:bodyPr>
          <a:lstStyle/>
          <a:p>
            <a:pPr algn="r"/>
            <a:r>
              <a:rPr lang="en-GB" i="1" dirty="0">
                <a:latin typeface="Arial" panose="020B0604020202020204" pitchFamily="34" charset="0"/>
                <a:cs typeface="Arial" panose="020B0604020202020204" pitchFamily="34" charset="0"/>
              </a:rPr>
              <a:t>(HCPC, 2016) </a:t>
            </a:r>
          </a:p>
        </p:txBody>
      </p:sp>
    </p:spTree>
    <p:extLst>
      <p:ext uri="{BB962C8B-B14F-4D97-AF65-F5344CB8AC3E}">
        <p14:creationId xmlns:p14="http://schemas.microsoft.com/office/powerpoint/2010/main" val="53149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0AC8-23F7-4536-87B4-ECCC0B6C1B42}"/>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Is it okay for things to go wrong for a </a:t>
            </a:r>
            <a:r>
              <a:rPr lang="en-GB" u="sng" dirty="0">
                <a:latin typeface="Arial" panose="020B0604020202020204" pitchFamily="34" charset="0"/>
                <a:cs typeface="Arial" panose="020B0604020202020204" pitchFamily="34" charset="0"/>
              </a:rPr>
              <a:t>training</a:t>
            </a:r>
            <a:r>
              <a:rPr lang="en-GB" dirty="0">
                <a:latin typeface="Arial" panose="020B0604020202020204" pitchFamily="34" charset="0"/>
                <a:cs typeface="Arial" panose="020B0604020202020204" pitchFamily="34" charset="0"/>
              </a:rPr>
              <a:t> healthcare professional?</a:t>
            </a:r>
          </a:p>
        </p:txBody>
      </p:sp>
      <p:sp>
        <p:nvSpPr>
          <p:cNvPr id="4" name="Rectangle 3">
            <a:extLst>
              <a:ext uri="{FF2B5EF4-FFF2-40B4-BE49-F238E27FC236}">
                <a16:creationId xmlns:a16="http://schemas.microsoft.com/office/drawing/2014/main" id="{983BE4EF-00B7-41C5-89EB-8291A3EB44B0}"/>
              </a:ext>
            </a:extLst>
          </p:cNvPr>
          <p:cNvSpPr/>
          <p:nvPr/>
        </p:nvSpPr>
        <p:spPr>
          <a:xfrm rot="20882995">
            <a:off x="10775227" y="5507747"/>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5" name="Rectangle 4">
            <a:extLst>
              <a:ext uri="{FF2B5EF4-FFF2-40B4-BE49-F238E27FC236}">
                <a16:creationId xmlns:a16="http://schemas.microsoft.com/office/drawing/2014/main" id="{C677384B-1AE9-4D51-97B9-C2EA9C9F3A7D}"/>
              </a:ext>
            </a:extLst>
          </p:cNvPr>
          <p:cNvSpPr/>
          <p:nvPr/>
        </p:nvSpPr>
        <p:spPr>
          <a:xfrm rot="20882995">
            <a:off x="3484655" y="4124543"/>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6" name="Rectangle 5">
            <a:extLst>
              <a:ext uri="{FF2B5EF4-FFF2-40B4-BE49-F238E27FC236}">
                <a16:creationId xmlns:a16="http://schemas.microsoft.com/office/drawing/2014/main" id="{66FE1423-A66E-41F2-9578-BAD20AC93467}"/>
              </a:ext>
            </a:extLst>
          </p:cNvPr>
          <p:cNvSpPr/>
          <p:nvPr/>
        </p:nvSpPr>
        <p:spPr>
          <a:xfrm rot="20882995">
            <a:off x="6328293" y="3577303"/>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7" name="Rectangle 6">
            <a:extLst>
              <a:ext uri="{FF2B5EF4-FFF2-40B4-BE49-F238E27FC236}">
                <a16:creationId xmlns:a16="http://schemas.microsoft.com/office/drawing/2014/main" id="{46F65C19-B193-4DBB-8C48-8E62EA9222AD}"/>
              </a:ext>
            </a:extLst>
          </p:cNvPr>
          <p:cNvSpPr/>
          <p:nvPr/>
        </p:nvSpPr>
        <p:spPr>
          <a:xfrm rot="20882995">
            <a:off x="1159532" y="2604523"/>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8" name="Rectangle 7">
            <a:extLst>
              <a:ext uri="{FF2B5EF4-FFF2-40B4-BE49-F238E27FC236}">
                <a16:creationId xmlns:a16="http://schemas.microsoft.com/office/drawing/2014/main" id="{26632948-554A-4FA2-AAC2-F3CB26EC4F5B}"/>
              </a:ext>
            </a:extLst>
          </p:cNvPr>
          <p:cNvSpPr/>
          <p:nvPr/>
        </p:nvSpPr>
        <p:spPr>
          <a:xfrm rot="1476397">
            <a:off x="4625117" y="2444403"/>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9" name="Rectangle 8">
            <a:extLst>
              <a:ext uri="{FF2B5EF4-FFF2-40B4-BE49-F238E27FC236}">
                <a16:creationId xmlns:a16="http://schemas.microsoft.com/office/drawing/2014/main" id="{4CD3A77D-1F26-4489-835E-729FE0D7B845}"/>
              </a:ext>
            </a:extLst>
          </p:cNvPr>
          <p:cNvSpPr/>
          <p:nvPr/>
        </p:nvSpPr>
        <p:spPr>
          <a:xfrm rot="190112">
            <a:off x="10437181" y="3419510"/>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10" name="Rectangle 9">
            <a:extLst>
              <a:ext uri="{FF2B5EF4-FFF2-40B4-BE49-F238E27FC236}">
                <a16:creationId xmlns:a16="http://schemas.microsoft.com/office/drawing/2014/main" id="{A429C1B0-2ED6-42CC-9DCF-A21D2B34AA6F}"/>
              </a:ext>
            </a:extLst>
          </p:cNvPr>
          <p:cNvSpPr/>
          <p:nvPr/>
        </p:nvSpPr>
        <p:spPr>
          <a:xfrm rot="20882995">
            <a:off x="1045257" y="4627518"/>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11" name="Rectangle 10">
            <a:extLst>
              <a:ext uri="{FF2B5EF4-FFF2-40B4-BE49-F238E27FC236}">
                <a16:creationId xmlns:a16="http://schemas.microsoft.com/office/drawing/2014/main" id="{2ABB1DBF-AB1D-4FDB-BC7A-651FA0F758F3}"/>
              </a:ext>
            </a:extLst>
          </p:cNvPr>
          <p:cNvSpPr/>
          <p:nvPr/>
        </p:nvSpPr>
        <p:spPr>
          <a:xfrm>
            <a:off x="4119433" y="5418434"/>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12" name="Rectangle 11">
            <a:extLst>
              <a:ext uri="{FF2B5EF4-FFF2-40B4-BE49-F238E27FC236}">
                <a16:creationId xmlns:a16="http://schemas.microsoft.com/office/drawing/2014/main" id="{7467DA4F-466B-4436-9844-55A75FA0D666}"/>
              </a:ext>
            </a:extLst>
          </p:cNvPr>
          <p:cNvSpPr/>
          <p:nvPr/>
        </p:nvSpPr>
        <p:spPr>
          <a:xfrm rot="1090427">
            <a:off x="7956374" y="5088650"/>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13" name="Rectangle 12">
            <a:extLst>
              <a:ext uri="{FF2B5EF4-FFF2-40B4-BE49-F238E27FC236}">
                <a16:creationId xmlns:a16="http://schemas.microsoft.com/office/drawing/2014/main" id="{91982234-6832-4971-B1DA-631DDDA8EED0}"/>
              </a:ext>
            </a:extLst>
          </p:cNvPr>
          <p:cNvSpPr/>
          <p:nvPr/>
        </p:nvSpPr>
        <p:spPr>
          <a:xfrm rot="20882995">
            <a:off x="8121474" y="2811030"/>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Tree>
    <p:extLst>
      <p:ext uri="{BB962C8B-B14F-4D97-AF65-F5344CB8AC3E}">
        <p14:creationId xmlns:p14="http://schemas.microsoft.com/office/powerpoint/2010/main" val="1896466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E52652-A30E-497A-9DCE-B3E408FE4B58}"/>
              </a:ext>
            </a:extLst>
          </p:cNvPr>
          <p:cNvSpPr>
            <a:spLocks noGrp="1"/>
          </p:cNvSpPr>
          <p:nvPr>
            <p:ph type="title"/>
          </p:nvPr>
        </p:nvSpPr>
        <p:spPr>
          <a:xfrm>
            <a:off x="1746377" y="385613"/>
            <a:ext cx="9783763" cy="1508125"/>
          </a:xfrm>
        </p:spPr>
        <p:txBody>
          <a:bodyPr/>
          <a:lstStyle/>
          <a:p>
            <a:pPr algn="ctr"/>
            <a:r>
              <a:rPr lang="en-GB" dirty="0">
                <a:latin typeface="Arial" panose="020B0604020202020204" pitchFamily="34" charset="0"/>
                <a:cs typeface="Arial" panose="020B0604020202020204" pitchFamily="34" charset="0"/>
              </a:rPr>
              <a:t>Is it okay for things to go wrong as a </a:t>
            </a:r>
            <a:r>
              <a:rPr lang="en-GB" u="sng" dirty="0">
                <a:latin typeface="Arial" panose="020B0604020202020204" pitchFamily="34" charset="0"/>
                <a:cs typeface="Arial" panose="020B0604020202020204" pitchFamily="34" charset="0"/>
              </a:rPr>
              <a:t>qualified </a:t>
            </a:r>
            <a:r>
              <a:rPr lang="en-GB" dirty="0">
                <a:latin typeface="Arial" panose="020B0604020202020204" pitchFamily="34" charset="0"/>
                <a:cs typeface="Arial" panose="020B0604020202020204" pitchFamily="34" charset="0"/>
              </a:rPr>
              <a:t>healthcare professional?</a:t>
            </a:r>
          </a:p>
        </p:txBody>
      </p:sp>
      <p:sp>
        <p:nvSpPr>
          <p:cNvPr id="5" name="Rectangle 4">
            <a:extLst>
              <a:ext uri="{FF2B5EF4-FFF2-40B4-BE49-F238E27FC236}">
                <a16:creationId xmlns:a16="http://schemas.microsoft.com/office/drawing/2014/main" id="{D7EF1818-EBF0-4085-A73B-558E1ED254BA}"/>
              </a:ext>
            </a:extLst>
          </p:cNvPr>
          <p:cNvSpPr/>
          <p:nvPr/>
        </p:nvSpPr>
        <p:spPr>
          <a:xfrm rot="20882995">
            <a:off x="10775227" y="5507747"/>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6" name="Rectangle 5">
            <a:extLst>
              <a:ext uri="{FF2B5EF4-FFF2-40B4-BE49-F238E27FC236}">
                <a16:creationId xmlns:a16="http://schemas.microsoft.com/office/drawing/2014/main" id="{B3E3A7C7-425C-4222-A597-9F06038BF23E}"/>
              </a:ext>
            </a:extLst>
          </p:cNvPr>
          <p:cNvSpPr/>
          <p:nvPr/>
        </p:nvSpPr>
        <p:spPr>
          <a:xfrm rot="20882995">
            <a:off x="3484655" y="4124543"/>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7" name="Rectangle 6">
            <a:extLst>
              <a:ext uri="{FF2B5EF4-FFF2-40B4-BE49-F238E27FC236}">
                <a16:creationId xmlns:a16="http://schemas.microsoft.com/office/drawing/2014/main" id="{78ED9A6B-77A7-451E-8D74-AED2086F141B}"/>
              </a:ext>
            </a:extLst>
          </p:cNvPr>
          <p:cNvSpPr/>
          <p:nvPr/>
        </p:nvSpPr>
        <p:spPr>
          <a:xfrm rot="20882995">
            <a:off x="5765577" y="3470309"/>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8" name="Rectangle 7">
            <a:extLst>
              <a:ext uri="{FF2B5EF4-FFF2-40B4-BE49-F238E27FC236}">
                <a16:creationId xmlns:a16="http://schemas.microsoft.com/office/drawing/2014/main" id="{7E869EA6-3C2E-40A7-A39A-0D414C945112}"/>
              </a:ext>
            </a:extLst>
          </p:cNvPr>
          <p:cNvSpPr/>
          <p:nvPr/>
        </p:nvSpPr>
        <p:spPr>
          <a:xfrm rot="20882995">
            <a:off x="1277913" y="2261161"/>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9" name="Rectangle 8">
            <a:extLst>
              <a:ext uri="{FF2B5EF4-FFF2-40B4-BE49-F238E27FC236}">
                <a16:creationId xmlns:a16="http://schemas.microsoft.com/office/drawing/2014/main" id="{08E96444-285F-48C2-B43C-6846A7A024DD}"/>
              </a:ext>
            </a:extLst>
          </p:cNvPr>
          <p:cNvSpPr/>
          <p:nvPr/>
        </p:nvSpPr>
        <p:spPr>
          <a:xfrm rot="1476397">
            <a:off x="4471480" y="1881206"/>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10" name="Rectangle 9">
            <a:extLst>
              <a:ext uri="{FF2B5EF4-FFF2-40B4-BE49-F238E27FC236}">
                <a16:creationId xmlns:a16="http://schemas.microsoft.com/office/drawing/2014/main" id="{24F56BCA-EC51-4DF9-97A2-FD9719D32DA6}"/>
              </a:ext>
            </a:extLst>
          </p:cNvPr>
          <p:cNvSpPr/>
          <p:nvPr/>
        </p:nvSpPr>
        <p:spPr>
          <a:xfrm rot="190112">
            <a:off x="10437181" y="3419510"/>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11" name="Rectangle 10">
            <a:extLst>
              <a:ext uri="{FF2B5EF4-FFF2-40B4-BE49-F238E27FC236}">
                <a16:creationId xmlns:a16="http://schemas.microsoft.com/office/drawing/2014/main" id="{9C0C1CF6-6635-4022-A972-901132185C04}"/>
              </a:ext>
            </a:extLst>
          </p:cNvPr>
          <p:cNvSpPr/>
          <p:nvPr/>
        </p:nvSpPr>
        <p:spPr>
          <a:xfrm rot="20882995">
            <a:off x="1265213" y="4352050"/>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12" name="Rectangle 11">
            <a:extLst>
              <a:ext uri="{FF2B5EF4-FFF2-40B4-BE49-F238E27FC236}">
                <a16:creationId xmlns:a16="http://schemas.microsoft.com/office/drawing/2014/main" id="{E5318D20-E49D-4B49-A4D8-4B9A3999CB47}"/>
              </a:ext>
            </a:extLst>
          </p:cNvPr>
          <p:cNvSpPr/>
          <p:nvPr/>
        </p:nvSpPr>
        <p:spPr>
          <a:xfrm>
            <a:off x="4119433" y="5418434"/>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13" name="Rectangle 12">
            <a:extLst>
              <a:ext uri="{FF2B5EF4-FFF2-40B4-BE49-F238E27FC236}">
                <a16:creationId xmlns:a16="http://schemas.microsoft.com/office/drawing/2014/main" id="{5462D512-900F-4ED9-B10E-61CC491D2204}"/>
              </a:ext>
            </a:extLst>
          </p:cNvPr>
          <p:cNvSpPr/>
          <p:nvPr/>
        </p:nvSpPr>
        <p:spPr>
          <a:xfrm rot="1090427">
            <a:off x="7956374" y="5088650"/>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14" name="Rectangle 13">
            <a:extLst>
              <a:ext uri="{FF2B5EF4-FFF2-40B4-BE49-F238E27FC236}">
                <a16:creationId xmlns:a16="http://schemas.microsoft.com/office/drawing/2014/main" id="{E9F7963B-FF42-4891-B773-9713075883D6}"/>
              </a:ext>
            </a:extLst>
          </p:cNvPr>
          <p:cNvSpPr/>
          <p:nvPr/>
        </p:nvSpPr>
        <p:spPr>
          <a:xfrm rot="20882995">
            <a:off x="8121474" y="1981689"/>
            <a:ext cx="49564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Tree>
    <p:extLst>
      <p:ext uri="{BB962C8B-B14F-4D97-AF65-F5344CB8AC3E}">
        <p14:creationId xmlns:p14="http://schemas.microsoft.com/office/powerpoint/2010/main" val="3529896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E000D-1103-402B-997C-D235821E2534}"/>
              </a:ext>
            </a:extLst>
          </p:cNvPr>
          <p:cNvSpPr>
            <a:spLocks noGrp="1"/>
          </p:cNvSpPr>
          <p:nvPr>
            <p:ph type="title"/>
          </p:nvPr>
        </p:nvSpPr>
        <p:spPr>
          <a:xfrm>
            <a:off x="1743737" y="214868"/>
            <a:ext cx="10018713" cy="1752599"/>
          </a:xfrm>
        </p:spPr>
        <p:txBody>
          <a:bodyPr>
            <a:normAutofit/>
          </a:bodyPr>
          <a:lstStyle/>
          <a:p>
            <a:r>
              <a:rPr lang="en-GB" sz="2800" dirty="0"/>
              <a:t>When something does go wrong, who should be made aware?</a:t>
            </a:r>
          </a:p>
        </p:txBody>
      </p:sp>
      <p:graphicFrame>
        <p:nvGraphicFramePr>
          <p:cNvPr id="10" name="Content Placeholder 2">
            <a:extLst>
              <a:ext uri="{FF2B5EF4-FFF2-40B4-BE49-F238E27FC236}">
                <a16:creationId xmlns:a16="http://schemas.microsoft.com/office/drawing/2014/main" id="{12762B82-8412-1F5C-5AE9-27310D83828E}"/>
              </a:ext>
            </a:extLst>
          </p:cNvPr>
          <p:cNvGraphicFramePr>
            <a:graphicFrameLocks noGrp="1"/>
          </p:cNvGraphicFramePr>
          <p:nvPr>
            <p:ph idx="1"/>
            <p:extLst>
              <p:ext uri="{D42A27DB-BD31-4B8C-83A1-F6EECF244321}">
                <p14:modId xmlns:p14="http://schemas.microsoft.com/office/powerpoint/2010/main" val="3310368094"/>
              </p:ext>
            </p:extLst>
          </p:nvPr>
        </p:nvGraphicFramePr>
        <p:xfrm>
          <a:off x="429550" y="1531088"/>
          <a:ext cx="11677389" cy="4742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5556442-60A9-46F3-B5A3-439B5A2A96A4}"/>
              </a:ext>
            </a:extLst>
          </p:cNvPr>
          <p:cNvSpPr txBox="1"/>
          <p:nvPr/>
        </p:nvSpPr>
        <p:spPr>
          <a:xfrm>
            <a:off x="8801100" y="6273800"/>
            <a:ext cx="4318000" cy="369332"/>
          </a:xfrm>
          <a:prstGeom prst="rect">
            <a:avLst/>
          </a:prstGeom>
          <a:noFill/>
        </p:spPr>
        <p:txBody>
          <a:bodyPr wrap="square" rtlCol="0">
            <a:spAutoFit/>
          </a:bodyPr>
          <a:lstStyle/>
          <a:p>
            <a:r>
              <a:rPr lang="en-GB" i="1" dirty="0">
                <a:latin typeface="Arial" panose="020B0604020202020204" pitchFamily="34" charset="0"/>
                <a:cs typeface="Arial" panose="020B0604020202020204" pitchFamily="34" charset="0"/>
              </a:rPr>
              <a:t>We will come back to this…</a:t>
            </a:r>
          </a:p>
        </p:txBody>
      </p:sp>
      <p:sp>
        <p:nvSpPr>
          <p:cNvPr id="9" name="Rectangle 8">
            <a:extLst>
              <a:ext uri="{FF2B5EF4-FFF2-40B4-BE49-F238E27FC236}">
                <a16:creationId xmlns:a16="http://schemas.microsoft.com/office/drawing/2014/main" id="{29809CF4-E4D1-4B4C-A9DE-B850A998F5A5}"/>
              </a:ext>
            </a:extLst>
          </p:cNvPr>
          <p:cNvSpPr/>
          <p:nvPr/>
        </p:nvSpPr>
        <p:spPr>
          <a:xfrm>
            <a:off x="5723047" y="3283687"/>
            <a:ext cx="1081790" cy="1446550"/>
          </a:xfrm>
          <a:prstGeom prst="rect">
            <a:avLst/>
          </a:prstGeom>
          <a:noFill/>
        </p:spPr>
        <p:txBody>
          <a:bodyPr wrap="square" lIns="91440" tIns="45720" rIns="91440" bIns="45720">
            <a:spAutoFit/>
          </a:bodyPr>
          <a:lstStyle/>
          <a:p>
            <a:pPr algn="ctr"/>
            <a:r>
              <a:rPr lang="en-US" sz="8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Tree>
    <p:extLst>
      <p:ext uri="{BB962C8B-B14F-4D97-AF65-F5344CB8AC3E}">
        <p14:creationId xmlns:p14="http://schemas.microsoft.com/office/powerpoint/2010/main" val="4118946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CBA4F-C3FD-41F9-830A-7E6728458327}"/>
              </a:ext>
            </a:extLst>
          </p:cNvPr>
          <p:cNvSpPr>
            <a:spLocks noGrp="1"/>
          </p:cNvSpPr>
          <p:nvPr>
            <p:ph type="title"/>
          </p:nvPr>
        </p:nvSpPr>
        <p:spPr>
          <a:xfrm>
            <a:off x="1505577" y="90377"/>
            <a:ext cx="10018713" cy="1752599"/>
          </a:xfrm>
        </p:spPr>
        <p:txBody>
          <a:bodyPr/>
          <a:lstStyle/>
          <a:p>
            <a:r>
              <a:rPr lang="en-GB" dirty="0"/>
              <a:t>Duty of Candour</a:t>
            </a:r>
          </a:p>
        </p:txBody>
      </p:sp>
      <p:sp>
        <p:nvSpPr>
          <p:cNvPr id="3" name="Content Placeholder 2">
            <a:extLst>
              <a:ext uri="{FF2B5EF4-FFF2-40B4-BE49-F238E27FC236}">
                <a16:creationId xmlns:a16="http://schemas.microsoft.com/office/drawing/2014/main" id="{2333B79F-E290-4CA3-9F9C-EBB8EABB692E}"/>
              </a:ext>
            </a:extLst>
          </p:cNvPr>
          <p:cNvSpPr>
            <a:spLocks noGrp="1"/>
          </p:cNvSpPr>
          <p:nvPr>
            <p:ph idx="1"/>
          </p:nvPr>
        </p:nvSpPr>
        <p:spPr>
          <a:xfrm>
            <a:off x="1675974" y="2371162"/>
            <a:ext cx="9477579" cy="3221664"/>
          </a:xfrm>
        </p:spPr>
        <p:txBody>
          <a:bodyPr>
            <a:normAutofit lnSpcReduction="10000"/>
          </a:bodyPr>
          <a:lstStyle/>
          <a:p>
            <a:pPr marL="0" indent="0">
              <a:buNone/>
            </a:pPr>
            <a:endParaRPr lang="en-GB" sz="2000" dirty="0">
              <a:latin typeface="Arial" panose="020B0604020202020204" pitchFamily="34" charset="0"/>
              <a:cs typeface="Arial" panose="020B0604020202020204" pitchFamily="34" charset="0"/>
            </a:endParaRPr>
          </a:p>
          <a:p>
            <a:pPr marL="0" indent="0" algn="ctr">
              <a:buNone/>
            </a:pPr>
            <a:r>
              <a:rPr lang="en-GB" sz="2000" dirty="0">
                <a:solidFill>
                  <a:srgbClr val="212121"/>
                </a:solidFill>
                <a:latin typeface="Arial" panose="020B0604020202020204" pitchFamily="34" charset="0"/>
                <a:cs typeface="Arial" panose="020B0604020202020204" pitchFamily="34" charset="0"/>
              </a:rPr>
              <a:t>“</a:t>
            </a:r>
            <a:r>
              <a:rPr lang="en-GB" sz="2000" b="0" i="0" dirty="0">
                <a:solidFill>
                  <a:srgbClr val="212121"/>
                </a:solidFill>
                <a:effectLst/>
                <a:latin typeface="Arial" panose="020B0604020202020204" pitchFamily="34" charset="0"/>
                <a:cs typeface="Arial" panose="020B0604020202020204" pitchFamily="34" charset="0"/>
              </a:rPr>
              <a:t>The duty of candour requires registered providers and registered managers (known as ‘registered persons’) to act in an open and transparent way with people </a:t>
            </a:r>
            <a:r>
              <a:rPr lang="en-GB" sz="2000" b="0" i="0" dirty="0">
                <a:effectLst/>
                <a:latin typeface="Arial" panose="020B0604020202020204" pitchFamily="34" charset="0"/>
                <a:cs typeface="Arial" panose="020B0604020202020204" pitchFamily="34" charset="0"/>
              </a:rPr>
              <a:t>receiving care or treatment from them.” </a:t>
            </a:r>
            <a:r>
              <a:rPr lang="en-GB" sz="2000" b="0" i="1" dirty="0">
                <a:effectLst/>
                <a:latin typeface="Arial" panose="020B0604020202020204" pitchFamily="34" charset="0"/>
                <a:cs typeface="Arial" panose="020B0604020202020204" pitchFamily="34" charset="0"/>
              </a:rPr>
              <a:t>(Care Quality Commission (CQC), 2022).</a:t>
            </a:r>
          </a:p>
          <a:p>
            <a:pPr marL="0" indent="0">
              <a:buNone/>
            </a:pPr>
            <a:endParaRPr lang="en-GB" sz="2000" dirty="0">
              <a:latin typeface="Arial" panose="020B0604020202020204" pitchFamily="34" charset="0"/>
              <a:cs typeface="Arial" panose="020B0604020202020204" pitchFamily="34" charset="0"/>
            </a:endParaRPr>
          </a:p>
          <a:p>
            <a:pPr marL="0" indent="0" algn="ctr">
              <a:buNone/>
            </a:pPr>
            <a:r>
              <a:rPr lang="en-GB" sz="2000" dirty="0">
                <a:latin typeface="Arial" panose="020B0604020202020204" pitchFamily="34" charset="0"/>
                <a:cs typeface="Arial" panose="020B0604020202020204" pitchFamily="34" charset="0"/>
              </a:rPr>
              <a:t>Duty of candour comes under the </a:t>
            </a:r>
            <a:r>
              <a:rPr lang="en-GB" sz="2000" b="0" i="0" dirty="0">
                <a:effectLst/>
                <a:latin typeface="Arial" panose="020B0604020202020204" pitchFamily="34" charset="0"/>
                <a:cs typeface="Arial" panose="020B0604020202020204" pitchFamily="34" charset="0"/>
              </a:rPr>
              <a:t>Health and Social Care Act 2008 (Regulated Activities) Regulations 2014: Regulation 20</a:t>
            </a:r>
            <a:r>
              <a:rPr lang="en-GB" sz="2000" dirty="0">
                <a:latin typeface="Arial" panose="020B0604020202020204" pitchFamily="34" charset="0"/>
                <a:cs typeface="Arial" panose="020B0604020202020204" pitchFamily="34" charset="0"/>
              </a:rPr>
              <a:t>. (2014)</a:t>
            </a:r>
          </a:p>
          <a:p>
            <a:pPr marL="0" indent="0" algn="ctr">
              <a:buNone/>
            </a:pPr>
            <a:r>
              <a:rPr lang="en-GB" sz="1600" dirty="0">
                <a:latin typeface="Arial" panose="020B0604020202020204" pitchFamily="34" charset="0"/>
                <a:cs typeface="Arial" panose="020B0604020202020204" pitchFamily="34" charset="0"/>
              </a:rPr>
              <a:t>(and is explained well in a reader friendly way on the CQC website!: </a:t>
            </a:r>
          </a:p>
          <a:p>
            <a:pPr marL="0" indent="0" algn="ctr">
              <a:buNone/>
            </a:pPr>
            <a:r>
              <a:rPr lang="en-GB" sz="1600" dirty="0">
                <a:solidFill>
                  <a:srgbClr val="FFC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Regulation 20: Duty of candour - Care Quality Commission (cqc.org.uk</a:t>
            </a:r>
            <a:r>
              <a:rPr lang="en-GB" sz="1600" i="1" dirty="0">
                <a:solidFill>
                  <a:srgbClr val="FFC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GB" sz="1600" i="1" dirty="0">
                <a:solidFill>
                  <a:srgbClr val="FFC000"/>
                </a:solidFill>
                <a:latin typeface="Arial" panose="020B0604020202020204" pitchFamily="34" charset="0"/>
                <a:cs typeface="Arial" panose="020B0604020202020204" pitchFamily="34" charset="0"/>
              </a:rPr>
              <a:t> </a:t>
            </a:r>
            <a:r>
              <a:rPr lang="en-GB" sz="1600" i="1" dirty="0">
                <a:latin typeface="Arial" panose="020B0604020202020204" pitchFamily="34" charset="0"/>
                <a:cs typeface="Arial" panose="020B0604020202020204" pitchFamily="34" charset="0"/>
              </a:rPr>
              <a:t>(CQC, 2022).</a:t>
            </a: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sz="1400" b="0" i="0" dirty="0">
              <a:solidFill>
                <a:srgbClr val="6C276A"/>
              </a:solidFill>
              <a:effectLst/>
              <a:latin typeface="Open Sans" panose="020B0606030504020204" pitchFamily="34" charset="0"/>
            </a:endParaRPr>
          </a:p>
        </p:txBody>
      </p:sp>
      <p:sp>
        <p:nvSpPr>
          <p:cNvPr id="7" name="TextBox 6">
            <a:extLst>
              <a:ext uri="{FF2B5EF4-FFF2-40B4-BE49-F238E27FC236}">
                <a16:creationId xmlns:a16="http://schemas.microsoft.com/office/drawing/2014/main" id="{45E043BD-729C-461B-8C85-797CB66EBD77}"/>
              </a:ext>
            </a:extLst>
          </p:cNvPr>
          <p:cNvSpPr txBox="1"/>
          <p:nvPr/>
        </p:nvSpPr>
        <p:spPr>
          <a:xfrm>
            <a:off x="4753180" y="1704651"/>
            <a:ext cx="5762846" cy="738664"/>
          </a:xfrm>
          <a:prstGeom prst="rect">
            <a:avLst/>
          </a:prstGeom>
          <a:noFill/>
        </p:spPr>
        <p:txBody>
          <a:bodyPr wrap="square" rtlCol="0">
            <a:spAutoFit/>
          </a:bodyPr>
          <a:lstStyle/>
          <a:p>
            <a:r>
              <a:rPr lang="en-GB" sz="2400" i="1" dirty="0"/>
              <a:t>What is duty of candour?</a:t>
            </a:r>
          </a:p>
          <a:p>
            <a:endParaRPr lang="en-GB" dirty="0"/>
          </a:p>
        </p:txBody>
      </p:sp>
    </p:spTree>
    <p:extLst>
      <p:ext uri="{BB962C8B-B14F-4D97-AF65-F5344CB8AC3E}">
        <p14:creationId xmlns:p14="http://schemas.microsoft.com/office/powerpoint/2010/main" val="30419982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26329</TotalTime>
  <Words>4135</Words>
  <Application>Microsoft Office PowerPoint</Application>
  <PresentationFormat>Widescreen</PresentationFormat>
  <Paragraphs>284</Paragraphs>
  <Slides>26</Slides>
  <Notes>25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Corbel</vt:lpstr>
      <vt:lpstr>Lato</vt:lpstr>
      <vt:lpstr>Open Sans</vt:lpstr>
      <vt:lpstr>Wingdings</vt:lpstr>
      <vt:lpstr>Parallax</vt:lpstr>
      <vt:lpstr>Being open and honest when things go wrong</vt:lpstr>
      <vt:lpstr>Learning objectives</vt:lpstr>
      <vt:lpstr>Firstly, who are our Healthcare professionals that are regulated by the HCPC?</vt:lpstr>
      <vt:lpstr>Firstly, who are our Healthcare professionals that are regulated by the HCPC?</vt:lpstr>
      <vt:lpstr>PowerPoint Presentation</vt:lpstr>
      <vt:lpstr>Is it okay for things to go wrong for a training healthcare professional?</vt:lpstr>
      <vt:lpstr>Is it okay for things to go wrong as a qualified healthcare professional?</vt:lpstr>
      <vt:lpstr>When something does go wrong, who should be made aware?</vt:lpstr>
      <vt:lpstr>Duty of Candour</vt:lpstr>
      <vt:lpstr>PowerPoint Presentation</vt:lpstr>
      <vt:lpstr>Duty of Candour and HCPC standards</vt:lpstr>
      <vt:lpstr>So…going back to the previous question…</vt:lpstr>
      <vt:lpstr>PowerPoint Presentation</vt:lpstr>
      <vt:lpstr>Challenges</vt:lpstr>
      <vt:lpstr>Examples of Challenges</vt:lpstr>
      <vt:lpstr>PowerPoint Presentation</vt:lpstr>
      <vt:lpstr>So what should you do when things do go wrong?</vt:lpstr>
      <vt:lpstr>An Important Thing to Remember- Saying sorry is not admitting fault</vt:lpstr>
      <vt:lpstr>PowerPoint Presentation</vt:lpstr>
      <vt:lpstr>Is it okay then, if things go wrong for a training professional or a qualified professional?</vt:lpstr>
      <vt:lpstr>In a nutshell- it’s how you deal with the situation that matters.  When things go wrong, service users, employers and the regulator want to make sure it won’t happen again, and so the key is recognising that you’ve made a mistake.</vt:lpstr>
      <vt:lpstr>PowerPoint Presentation</vt:lpstr>
      <vt:lpstr>Now you have more insight: A case study based on students</vt:lpstr>
      <vt:lpstr>Take home messages</vt:lpstr>
      <vt:lpstr>Any Questions?</vt:lpstr>
      <vt:lpstr>References</vt:lpstr>
    </vt:vector>
  </TitlesOfParts>
  <Company/>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itle>Being open and honest when things go wrong</dc:title>
  <dc:creator/>
  <lastModifiedBy/>
  <revision/>
  <dc:description/>
  <version/>
</coreProperties>
</file>